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 id="262" r:id="rId10"/>
    <p:sldId id="265"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CABB5-1AF9-4225-B6DB-EF38306D109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CE9C3790-F667-416F-8259-895C83F26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BB42DDB1-9022-457A-BF4F-0AB4616D106D}"/>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4ABB1A38-D1AA-48B7-A9D9-7C8D04B6E92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5954BE8B-EA20-465B-9600-B7F00C5013B2}"/>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10871791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E286D5-7DD8-4E4A-A12B-E0B62FE8E209}"/>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D3D958A6-704B-4263-BF17-6B97DA73BA9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F6ADAAA6-9A46-42C5-9AF3-9EC3B3AB9ACA}"/>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379DFE74-3645-4BBA-872C-96FFDCB1CA2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9ED32586-D32A-469A-91A5-19A14CB7B066}"/>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32885815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2DC6B96-8913-4C88-98B5-CDD2328910B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11BDE0B3-D378-4DF7-82EB-44CDFC841F9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FA4CD27-CEDD-4013-A6D4-769EB1EEE4E7}"/>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CBB389F9-3A65-4E13-8FBD-3B1C6BA93794}"/>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668A033-5E02-4039-9590-2E74EAB0922B}"/>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2868601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7CFA5-8B6F-4D2E-9669-2AFFA69F37F2}"/>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B09EC2FC-3ACE-4FA8-868E-34CC96D55B2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C6A9656-9BD3-4A17-9D99-B843ABCAE42D}"/>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F123754B-AF8F-4003-8F50-A354BEFC0A7D}"/>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FCA3C6D5-CCCE-4D1C-91FA-581F1F66B838}"/>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35379895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E4241A-344E-41FB-ACF4-C1CF37D4B8B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62E19C12-56C2-4429-A353-3159ABFD5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C2CC19C-8BE3-4DCA-BECD-14EEAE85C4DF}"/>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BA82EE9F-02EB-47E4-A0E8-2A369D85365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4FF4E9F-C27D-4C2F-A078-643DC6583E3F}"/>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22941723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E6151C-9190-46EB-A4E2-624DC98DD96C}"/>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36982E95-58A1-41A9-A5E2-5D20FF76E7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5A6E061B-9D8D-4A36-92A7-3CB5EC3E217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4BCDD085-63AE-4A3F-9CB7-E388779B5E9A}"/>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6" name="Нижний колонтитул 5">
            <a:extLst>
              <a:ext uri="{FF2B5EF4-FFF2-40B4-BE49-F238E27FC236}">
                <a16:creationId xmlns:a16="http://schemas.microsoft.com/office/drawing/2014/main" id="{FA86C008-AEF0-414F-9CE5-63AE465E9C22}"/>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648106E-7435-4FE9-89F0-A40F9AA88363}"/>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4517411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334CEF-C048-4B8E-9D92-4E210AE5AD43}"/>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0BB00962-A992-4F4F-974B-0508ADD9B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4C663E-AF11-4E6E-A07D-6B6ABE24083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C2EC77C9-0DBD-4342-A4FB-3F134F93A0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7EF68B9-1356-41B6-B062-4C7D156EF6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5F7CECFC-59B8-4C91-86FB-CE1C040E5C94}"/>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8" name="Нижний колонтитул 7">
            <a:extLst>
              <a:ext uri="{FF2B5EF4-FFF2-40B4-BE49-F238E27FC236}">
                <a16:creationId xmlns:a16="http://schemas.microsoft.com/office/drawing/2014/main" id="{244D6377-4769-4842-8168-656A6D142A8D}"/>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428C08A2-BFB4-477D-8390-AF5791CC6DB7}"/>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15832692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B64D14-39F0-4D7B-A6B8-837718DF76C6}"/>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9A25A421-88A0-455A-8ACF-C1BDEEBC1F17}"/>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4" name="Нижний колонтитул 3">
            <a:extLst>
              <a:ext uri="{FF2B5EF4-FFF2-40B4-BE49-F238E27FC236}">
                <a16:creationId xmlns:a16="http://schemas.microsoft.com/office/drawing/2014/main" id="{121D0279-15AB-426A-935C-CB1E30C52563}"/>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9113E566-E936-445D-857C-727439A2B664}"/>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33789386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6D8D8D-CB47-4DB3-81D3-2640694897A9}"/>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3" name="Нижний колонтитул 2">
            <a:extLst>
              <a:ext uri="{FF2B5EF4-FFF2-40B4-BE49-F238E27FC236}">
                <a16:creationId xmlns:a16="http://schemas.microsoft.com/office/drawing/2014/main" id="{A1426735-7B25-4FAA-A580-2B37BD9221FC}"/>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FC3444E4-753B-41F1-999B-83F48A2A6B85}"/>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32426453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AE6C2-BEB1-40FC-AE76-051577D229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87D6F0F1-959B-410E-B5BA-DD7320817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A878C612-E051-49AF-960F-12BBA2B06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FB36E56-D340-4AB9-B8C9-B2A619B6D133}"/>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6" name="Нижний колонтитул 5">
            <a:extLst>
              <a:ext uri="{FF2B5EF4-FFF2-40B4-BE49-F238E27FC236}">
                <a16:creationId xmlns:a16="http://schemas.microsoft.com/office/drawing/2014/main" id="{577FA482-2CDC-479F-B01D-ADD213D72C87}"/>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827DAB0-F441-41E3-929B-4A85691F14A5}"/>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23362847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33B92A-A479-4269-9FE2-0B440C6277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4436D47B-D10E-4A49-8FE4-ABA6870BA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C33AE3B1-EBBC-4B45-B650-3BFC4B1E8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4C28AD0-47B0-460E-BC06-2184DFBE7EB5}"/>
              </a:ext>
            </a:extLst>
          </p:cNvPr>
          <p:cNvSpPr>
            <a:spLocks noGrp="1"/>
          </p:cNvSpPr>
          <p:nvPr>
            <p:ph type="dt" sz="half" idx="10"/>
          </p:nvPr>
        </p:nvSpPr>
        <p:spPr/>
        <p:txBody>
          <a:bodyPr/>
          <a:lstStyle/>
          <a:p>
            <a:fld id="{2D57223C-0AAA-4DF8-98F3-0435894FE5E4}" type="datetimeFigureOut">
              <a:rPr lang="uk-UA" smtClean="0"/>
              <a:t>02.07.2020</a:t>
            </a:fld>
            <a:endParaRPr lang="uk-UA"/>
          </a:p>
        </p:txBody>
      </p:sp>
      <p:sp>
        <p:nvSpPr>
          <p:cNvPr id="6" name="Нижний колонтитул 5">
            <a:extLst>
              <a:ext uri="{FF2B5EF4-FFF2-40B4-BE49-F238E27FC236}">
                <a16:creationId xmlns:a16="http://schemas.microsoft.com/office/drawing/2014/main" id="{B8E232FC-5DB4-4CA2-9CE1-DA4B32CB4D0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25D75688-6688-47DD-A995-196158F8F77B}"/>
              </a:ext>
            </a:extLst>
          </p:cNvPr>
          <p:cNvSpPr>
            <a:spLocks noGrp="1"/>
          </p:cNvSpPr>
          <p:nvPr>
            <p:ph type="sldNum" sz="quarter" idx="12"/>
          </p:nvPr>
        </p:nvSpPr>
        <p:spPr/>
        <p:txBody>
          <a:bodyPr/>
          <a:lstStyle/>
          <a:p>
            <a:fld id="{34E8D0E1-7320-4381-A514-3622033E7B37}" type="slidenum">
              <a:rPr lang="uk-UA" smtClean="0"/>
              <a:t>‹#›</a:t>
            </a:fld>
            <a:endParaRPr lang="uk-UA"/>
          </a:p>
        </p:txBody>
      </p:sp>
    </p:spTree>
    <p:extLst>
      <p:ext uri="{BB962C8B-B14F-4D97-AF65-F5344CB8AC3E}">
        <p14:creationId xmlns:p14="http://schemas.microsoft.com/office/powerpoint/2010/main" val="11845402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58F8F-07FD-4BC3-BB98-8E13FD82B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5E86A55A-AC24-450B-83EA-822C70782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AA0117BF-D063-4389-AFA1-133D54F0B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7223C-0AAA-4DF8-98F3-0435894FE5E4}" type="datetimeFigureOut">
              <a:rPr lang="uk-UA" smtClean="0"/>
              <a:t>02.07.2020</a:t>
            </a:fld>
            <a:endParaRPr lang="uk-UA"/>
          </a:p>
        </p:txBody>
      </p:sp>
      <p:sp>
        <p:nvSpPr>
          <p:cNvPr id="5" name="Нижний колонтитул 4">
            <a:extLst>
              <a:ext uri="{FF2B5EF4-FFF2-40B4-BE49-F238E27FC236}">
                <a16:creationId xmlns:a16="http://schemas.microsoft.com/office/drawing/2014/main" id="{87BF6C2C-60BC-45E9-AC13-3A7832A8B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446F14FA-5F03-4F45-9C0F-124F0E64E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8D0E1-7320-4381-A514-3622033E7B37}" type="slidenum">
              <a:rPr lang="uk-UA" smtClean="0"/>
              <a:t>‹#›</a:t>
            </a:fld>
            <a:endParaRPr lang="uk-UA"/>
          </a:p>
        </p:txBody>
      </p:sp>
    </p:spTree>
    <p:extLst>
      <p:ext uri="{BB962C8B-B14F-4D97-AF65-F5344CB8AC3E}">
        <p14:creationId xmlns:p14="http://schemas.microsoft.com/office/powerpoint/2010/main" val="259909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jpe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0303241-9FB1-4163-9643-6E47F4BF9E07}"/>
              </a:ext>
            </a:extLst>
          </p:cNvPr>
          <p:cNvPicPr>
            <a:picLocks noChangeAspect="1"/>
          </p:cNvPicPr>
          <p:nvPr/>
        </p:nvPicPr>
        <p:blipFill rotWithShape="1">
          <a:blip r:embed="rId5">
            <a:extLst>
              <a:ext uri="{28A0092B-C50C-407E-A947-70E740481C1C}">
                <a14:useLocalDpi xmlns:a14="http://schemas.microsoft.com/office/drawing/2010/main" val="0"/>
              </a:ext>
            </a:extLst>
          </a:blip>
          <a:srcRect t="5666" b="9354"/>
          <a:stretch/>
        </p:blipFill>
        <p:spPr>
          <a:xfrm>
            <a:off x="0" y="1"/>
            <a:ext cx="12192000" cy="6858000"/>
          </a:xfrm>
          <a:prstGeom prst="rect">
            <a:avLst/>
          </a:prstGeom>
        </p:spPr>
      </p:pic>
      <p:pic>
        <p:nvPicPr>
          <p:cNvPr id="3" name="Про коледж (online-audio-converter.com)">
            <a:hlinkClick r:id="" action="ppaction://media"/>
            <a:extLst>
              <a:ext uri="{FF2B5EF4-FFF2-40B4-BE49-F238E27FC236}">
                <a16:creationId xmlns:a16="http://schemas.microsoft.com/office/drawing/2014/main" id="{3BAE5B0E-7BFD-411F-9A6A-96D60659C12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51525" y="3184525"/>
            <a:ext cx="530421" cy="487363"/>
          </a:xfrm>
          <a:prstGeom prst="rect">
            <a:avLst/>
          </a:prstGeom>
        </p:spPr>
      </p:pic>
    </p:spTree>
    <p:custDataLst>
      <p:tags r:id="rId1"/>
    </p:custDataLst>
    <p:extLst>
      <p:ext uri="{BB962C8B-B14F-4D97-AF65-F5344CB8AC3E}">
        <p14:creationId xmlns:p14="http://schemas.microsoft.com/office/powerpoint/2010/main" val="504246936"/>
      </p:ext>
    </p:extLst>
  </p:cSld>
  <p:clrMapOvr>
    <a:masterClrMapping/>
  </p:clrMapOvr>
  <mc:AlternateContent xmlns:mc="http://schemas.openxmlformats.org/markup-compatibility/2006">
    <mc:Choice xmlns:p14="http://schemas.microsoft.com/office/powerpoint/2010/main" Requires="p14">
      <p:transition spd="slow" p14:dur="7500" advTm="3045">
        <p:fade/>
      </p:transition>
    </mc:Choice>
    <mc:Fallback>
      <p:transition spd="slow" advTm="3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3011" objId="2"/>
        <p14:stopEvt time="304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ипуск 2020 - Школа села Грузьке">
            <a:extLst>
              <a:ext uri="{FF2B5EF4-FFF2-40B4-BE49-F238E27FC236}">
                <a16:creationId xmlns:a16="http://schemas.microsoft.com/office/drawing/2014/main" id="{F7EC07CE-94F4-4EC2-8EEE-34891102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73829"/>
      </p:ext>
    </p:extLst>
  </p:cSld>
  <p:clrMapOvr>
    <a:masterClrMapping/>
  </p:clrMapOvr>
  <mc:AlternateContent xmlns:mc="http://schemas.openxmlformats.org/markup-compatibility/2006">
    <mc:Choice xmlns:p14="http://schemas.microsoft.com/office/powerpoint/2010/main" Requires="p14">
      <p:transition spd="slow" p14:dur="2000" advTm="4181">
        <p:fade/>
      </p:transition>
    </mc:Choice>
    <mc:Fallback>
      <p:transition spd="slow" advTm="418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D22CA49-5037-40A3-A6F3-CFC8FDB9ED2C}"/>
              </a:ext>
            </a:extLst>
          </p:cNvPr>
          <p:cNvPicPr>
            <a:picLocks noChangeAspect="1"/>
          </p:cNvPicPr>
          <p:nvPr/>
        </p:nvPicPr>
        <p:blipFill rotWithShape="1">
          <a:blip r:embed="rId3">
            <a:extLst>
              <a:ext uri="{28A0092B-C50C-407E-A947-70E740481C1C}">
                <a14:useLocalDpi xmlns:a14="http://schemas.microsoft.com/office/drawing/2010/main" val="0"/>
              </a:ext>
            </a:extLst>
          </a:blip>
          <a:srcRect t="4154" b="2912"/>
          <a:stretch/>
        </p:blipFill>
        <p:spPr>
          <a:xfrm>
            <a:off x="477530" y="0"/>
            <a:ext cx="11062529" cy="6858000"/>
          </a:xfrm>
          <a:prstGeom prst="rect">
            <a:avLst/>
          </a:prstGeom>
        </p:spPr>
      </p:pic>
      <p:sp>
        <p:nvSpPr>
          <p:cNvPr id="6" name="TextBox 5">
            <a:extLst>
              <a:ext uri="{FF2B5EF4-FFF2-40B4-BE49-F238E27FC236}">
                <a16:creationId xmlns:a16="http://schemas.microsoft.com/office/drawing/2014/main" id="{81C498A9-AE1C-4796-8D89-3D28B34D6F8D}"/>
              </a:ext>
            </a:extLst>
          </p:cNvPr>
          <p:cNvSpPr txBox="1"/>
          <p:nvPr/>
        </p:nvSpPr>
        <p:spPr>
          <a:xfrm>
            <a:off x="1064479" y="302598"/>
            <a:ext cx="5815566" cy="461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uk-UA" sz="2400" dirty="0">
                <a:solidFill>
                  <a:schemeClr val="bg1"/>
                </a:solidFill>
                <a:latin typeface="Times New Roman" panose="02020603050405020304" pitchFamily="18" charset="0"/>
                <a:cs typeface="Times New Roman" panose="02020603050405020304" pitchFamily="18" charset="0"/>
              </a:rPr>
              <a:t>Шановні випускники, батьки та викладачі!</a:t>
            </a:r>
          </a:p>
        </p:txBody>
      </p:sp>
      <p:sp>
        <p:nvSpPr>
          <p:cNvPr id="7" name="TextBox 6">
            <a:extLst>
              <a:ext uri="{FF2B5EF4-FFF2-40B4-BE49-F238E27FC236}">
                <a16:creationId xmlns:a16="http://schemas.microsoft.com/office/drawing/2014/main" id="{2927B4F8-B37A-4C73-AE17-644AB4C36B5E}"/>
              </a:ext>
            </a:extLst>
          </p:cNvPr>
          <p:cNvSpPr txBox="1"/>
          <p:nvPr/>
        </p:nvSpPr>
        <p:spPr>
          <a:xfrm>
            <a:off x="651941" y="872058"/>
            <a:ext cx="4915482" cy="344709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sz="2000" dirty="0">
                <a:solidFill>
                  <a:schemeClr val="bg1"/>
                </a:solidFill>
                <a:latin typeface="Times New Roman" panose="02020603050405020304" pitchFamily="18" charset="0"/>
                <a:cs typeface="Times New Roman" panose="02020603050405020304" pitchFamily="18" charset="0"/>
              </a:rPr>
              <a:t>Я радий вітати з святковою подією випускників 2020 року </a:t>
            </a:r>
            <a:endParaRPr lang="en-US" sz="2000" dirty="0">
              <a:solidFill>
                <a:schemeClr val="bg1"/>
              </a:solidFill>
              <a:latin typeface="Times New Roman" panose="02020603050405020304" pitchFamily="18" charset="0"/>
              <a:cs typeface="Times New Roman" panose="02020603050405020304" pitchFamily="18" charset="0"/>
            </a:endParaRPr>
          </a:p>
          <a:p>
            <a:r>
              <a:rPr lang="uk-UA" sz="2000" dirty="0">
                <a:solidFill>
                  <a:schemeClr val="bg1"/>
                </a:solidFill>
                <a:latin typeface="Times New Roman" panose="02020603050405020304" pitchFamily="18" charset="0"/>
                <a:cs typeface="Times New Roman" panose="02020603050405020304" pitchFamily="18" charset="0"/>
              </a:rPr>
              <a:t>Природничо-гуманітарного коледжу ДВНЗ «Ужгородського національного університету».</a:t>
            </a:r>
          </a:p>
          <a:p>
            <a:r>
              <a:rPr lang="uk-UA" sz="2000" dirty="0">
                <a:solidFill>
                  <a:schemeClr val="bg1"/>
                </a:solidFill>
                <a:latin typeface="Times New Roman" panose="02020603050405020304" pitchFamily="18" charset="0"/>
                <a:cs typeface="Times New Roman" panose="02020603050405020304" pitchFamily="18" charset="0"/>
              </a:rPr>
              <a:t>Не дивлячись на складну ситуацію, яка склалася у нас в країні та у цілому світі, </a:t>
            </a:r>
            <a:endParaRPr lang="en-US" sz="2000" dirty="0">
              <a:solidFill>
                <a:schemeClr val="bg1"/>
              </a:solidFill>
              <a:latin typeface="Times New Roman" panose="02020603050405020304" pitchFamily="18" charset="0"/>
              <a:cs typeface="Times New Roman" panose="02020603050405020304" pitchFamily="18" charset="0"/>
            </a:endParaRPr>
          </a:p>
          <a:p>
            <a:r>
              <a:rPr lang="uk-UA" sz="2000" dirty="0">
                <a:solidFill>
                  <a:schemeClr val="bg1"/>
                </a:solidFill>
                <a:latin typeface="Times New Roman" panose="02020603050405020304" pitchFamily="18" charset="0"/>
                <a:cs typeface="Times New Roman" panose="02020603050405020304" pitchFamily="18" charset="0"/>
              </a:rPr>
              <a:t>викладачі та ви випускники, успішно пройшли ці, важкі, випробування і усі отримали </a:t>
            </a:r>
            <a:endParaRPr lang="en-US" sz="2000" dirty="0">
              <a:solidFill>
                <a:schemeClr val="bg1"/>
              </a:solidFill>
              <a:latin typeface="Times New Roman" panose="02020603050405020304" pitchFamily="18" charset="0"/>
              <a:cs typeface="Times New Roman" panose="02020603050405020304" pitchFamily="18" charset="0"/>
            </a:endParaRPr>
          </a:p>
          <a:p>
            <a:r>
              <a:rPr lang="uk-UA" sz="2000" dirty="0">
                <a:solidFill>
                  <a:schemeClr val="bg1"/>
                </a:solidFill>
                <a:latin typeface="Times New Roman" panose="02020603050405020304" pitchFamily="18" charset="0"/>
                <a:cs typeface="Times New Roman" panose="02020603050405020304" pitchFamily="18" charset="0"/>
              </a:rPr>
              <a:t>дипломи. </a:t>
            </a:r>
          </a:p>
        </p:txBody>
      </p:sp>
      <p:sp>
        <p:nvSpPr>
          <p:cNvPr id="8" name="TextBox 7">
            <a:extLst>
              <a:ext uri="{FF2B5EF4-FFF2-40B4-BE49-F238E27FC236}">
                <a16:creationId xmlns:a16="http://schemas.microsoft.com/office/drawing/2014/main" id="{966531EF-2BF4-4BCA-A017-72367CCE7622}"/>
              </a:ext>
            </a:extLst>
          </p:cNvPr>
          <p:cNvSpPr txBox="1"/>
          <p:nvPr/>
        </p:nvSpPr>
        <p:spPr>
          <a:xfrm>
            <a:off x="5190911" y="4417175"/>
            <a:ext cx="6268125" cy="203132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dirty="0">
                <a:solidFill>
                  <a:schemeClr val="bg1"/>
                </a:solidFill>
              </a:rPr>
              <a:t>Мені та педагогічному складу коледжу дуже хочеться разом з вами, згадати і полистати книгу літопису вашої життєвої дороги в коледжі, який став для вас рідним. Хочеться згадати, як ви вперше перейшли поріг коледжу, час навчання, відео та фото з мудрими наставниками-викладачами, різноманітні зустрічі з цікавими людьми, олімпіади, семінари.</a:t>
            </a:r>
          </a:p>
          <a:p>
            <a:endParaRPr lang="uk-UA" dirty="0">
              <a:solidFill>
                <a:schemeClr val="bg1"/>
              </a:solidFill>
            </a:endParaRPr>
          </a:p>
        </p:txBody>
      </p:sp>
      <p:sp>
        <p:nvSpPr>
          <p:cNvPr id="9" name="TextBox 8">
            <a:extLst>
              <a:ext uri="{FF2B5EF4-FFF2-40B4-BE49-F238E27FC236}">
                <a16:creationId xmlns:a16="http://schemas.microsoft.com/office/drawing/2014/main" id="{83524A27-7AD0-4900-9C3D-E0F4FE2D55FA}"/>
              </a:ext>
            </a:extLst>
          </p:cNvPr>
          <p:cNvSpPr txBox="1"/>
          <p:nvPr/>
        </p:nvSpPr>
        <p:spPr>
          <a:xfrm>
            <a:off x="7670862" y="302598"/>
            <a:ext cx="3788174" cy="378565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2000" dirty="0" err="1">
                <a:solidFill>
                  <a:schemeClr val="bg1"/>
                </a:solidFill>
              </a:rPr>
              <a:t>Кожна</a:t>
            </a:r>
            <a:r>
              <a:rPr lang="ru-RU" sz="2000" dirty="0">
                <a:solidFill>
                  <a:schemeClr val="bg1"/>
                </a:solidFill>
              </a:rPr>
              <a:t> глава </a:t>
            </a:r>
            <a:r>
              <a:rPr lang="ru-RU" sz="2000" dirty="0" err="1">
                <a:solidFill>
                  <a:schemeClr val="bg1"/>
                </a:solidFill>
              </a:rPr>
              <a:t>цієї</a:t>
            </a:r>
            <a:r>
              <a:rPr lang="ru-RU" sz="2000" dirty="0">
                <a:solidFill>
                  <a:schemeClr val="bg1"/>
                </a:solidFill>
              </a:rPr>
              <a:t> книги, яку </a:t>
            </a:r>
            <a:r>
              <a:rPr lang="ru-RU" sz="2000" dirty="0" err="1">
                <a:solidFill>
                  <a:schemeClr val="bg1"/>
                </a:solidFill>
              </a:rPr>
              <a:t>ви</a:t>
            </a:r>
            <a:r>
              <a:rPr lang="ru-RU" sz="2000" dirty="0">
                <a:solidFill>
                  <a:schemeClr val="bg1"/>
                </a:solidFill>
              </a:rPr>
              <a:t> створили,  </a:t>
            </a:r>
            <a:r>
              <a:rPr lang="ru-RU" sz="2000" dirty="0" err="1">
                <a:solidFill>
                  <a:schemeClr val="bg1"/>
                </a:solidFill>
              </a:rPr>
              <a:t>має</a:t>
            </a:r>
            <a:r>
              <a:rPr lang="ru-RU" sz="2000" dirty="0">
                <a:solidFill>
                  <a:schemeClr val="bg1"/>
                </a:solidFill>
              </a:rPr>
              <a:t> </a:t>
            </a:r>
            <a:r>
              <a:rPr lang="ru-RU" sz="2000" dirty="0" err="1">
                <a:solidFill>
                  <a:schemeClr val="bg1"/>
                </a:solidFill>
              </a:rPr>
              <a:t>щасливе</a:t>
            </a:r>
            <a:r>
              <a:rPr lang="ru-RU" sz="2000" dirty="0">
                <a:solidFill>
                  <a:schemeClr val="bg1"/>
                </a:solidFill>
              </a:rPr>
              <a:t> </a:t>
            </a:r>
            <a:r>
              <a:rPr lang="ru-RU" sz="2000" dirty="0" err="1">
                <a:solidFill>
                  <a:schemeClr val="bg1"/>
                </a:solidFill>
              </a:rPr>
              <a:t>завершення</a:t>
            </a:r>
            <a:r>
              <a:rPr lang="uk-UA" sz="2000" dirty="0">
                <a:solidFill>
                  <a:schemeClr val="bg1"/>
                </a:solidFill>
              </a:rPr>
              <a:t>. Успішно складені заліки та екзамени, курсові та дипломні проекти – все це залишилось як приємні спогади. </a:t>
            </a:r>
          </a:p>
          <a:p>
            <a:r>
              <a:rPr lang="uk-UA" sz="2000" dirty="0">
                <a:solidFill>
                  <a:schemeClr val="bg1"/>
                </a:solidFill>
              </a:rPr>
              <a:t>Я, та всі викладачі коледжу радо вітаємо вас, дорогі випускники, і бажаємо здоров’я, великої удачі, та здійснення всіх ваших мрій, успішного продовження навчання у нашому університеті.</a:t>
            </a:r>
          </a:p>
        </p:txBody>
      </p:sp>
      <p:sp>
        <p:nvSpPr>
          <p:cNvPr id="10" name="TextBox 9">
            <a:extLst>
              <a:ext uri="{FF2B5EF4-FFF2-40B4-BE49-F238E27FC236}">
                <a16:creationId xmlns:a16="http://schemas.microsoft.com/office/drawing/2014/main" id="{B7F0109D-A9EA-4053-8DDC-5693DAF3E03F}"/>
              </a:ext>
            </a:extLst>
          </p:cNvPr>
          <p:cNvSpPr txBox="1"/>
          <p:nvPr/>
        </p:nvSpPr>
        <p:spPr>
          <a:xfrm>
            <a:off x="651941" y="6399509"/>
            <a:ext cx="6592382" cy="40011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uk-UA" sz="2000" dirty="0">
                <a:solidFill>
                  <a:schemeClr val="bg1"/>
                </a:solidFill>
              </a:rPr>
              <a:t>З великою повагою до вас директор та викладачі коледжу.</a:t>
            </a:r>
          </a:p>
        </p:txBody>
      </p:sp>
    </p:spTree>
    <p:custDataLst>
      <p:tags r:id="rId1"/>
    </p:custDataLst>
    <p:extLst>
      <p:ext uri="{BB962C8B-B14F-4D97-AF65-F5344CB8AC3E}">
        <p14:creationId xmlns:p14="http://schemas.microsoft.com/office/powerpoint/2010/main" val="2764506684"/>
      </p:ext>
    </p:extLst>
  </p:cSld>
  <p:clrMapOvr>
    <a:masterClrMapping/>
  </p:clrMapOvr>
  <mc:AlternateContent xmlns:mc="http://schemas.openxmlformats.org/markup-compatibility/2006">
    <mc:Choice xmlns:p14="http://schemas.microsoft.com/office/powerpoint/2010/main" Requires="p14">
      <p:transition spd="slow" p14:dur="2000" advTm="90129">
        <p:fade/>
      </p:transition>
    </mc:Choice>
    <mc:Fallback>
      <p:transition spd="slow" advTm="901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7CBE830-2370-451A-8EAA-8DE4118AB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31969"/>
          </a:xfrm>
          <a:prstGeom prst="rect">
            <a:avLst/>
          </a:prstGeom>
        </p:spPr>
      </p:pic>
    </p:spTree>
    <p:extLst>
      <p:ext uri="{BB962C8B-B14F-4D97-AF65-F5344CB8AC3E}">
        <p14:creationId xmlns:p14="http://schemas.microsoft.com/office/powerpoint/2010/main" val="366692385"/>
      </p:ext>
    </p:extLst>
  </p:cSld>
  <p:clrMapOvr>
    <a:masterClrMapping/>
  </p:clrMapOvr>
  <mc:AlternateContent xmlns:mc="http://schemas.openxmlformats.org/markup-compatibility/2006">
    <mc:Choice xmlns:p14="http://schemas.microsoft.com/office/powerpoint/2010/main" Requires="p14">
      <p:transition spd="slow" p14:dur="2000" advTm="2767">
        <p:fade/>
      </p:transition>
    </mc:Choice>
    <mc:Fallback>
      <p:transition spd="slow" advTm="276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2268E9-BD66-4777-B7EF-21BB7D91F975}"/>
              </a:ext>
            </a:extLst>
          </p:cNvPr>
          <p:cNvSpPr txBox="1"/>
          <p:nvPr/>
        </p:nvSpPr>
        <p:spPr>
          <a:xfrm>
            <a:off x="41101" y="64009"/>
            <a:ext cx="12109797" cy="70788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000" dirty="0"/>
              <a:t>От і настав цей незвичайний день! День святковий, радісний, веселий і водночас сумний. День розставання з навчальним закладом, друзями та наставниками. </a:t>
            </a:r>
          </a:p>
        </p:txBody>
      </p:sp>
      <p:sp>
        <p:nvSpPr>
          <p:cNvPr id="5" name="TextBox 4">
            <a:extLst>
              <a:ext uri="{FF2B5EF4-FFF2-40B4-BE49-F238E27FC236}">
                <a16:creationId xmlns:a16="http://schemas.microsoft.com/office/drawing/2014/main" id="{F0A2FA4B-8F7E-4689-9AFB-CD27ACD8D111}"/>
              </a:ext>
            </a:extLst>
          </p:cNvPr>
          <p:cNvSpPr txBox="1"/>
          <p:nvPr/>
        </p:nvSpPr>
        <p:spPr>
          <a:xfrm>
            <a:off x="2725302" y="806307"/>
            <a:ext cx="4497301" cy="34163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400" dirty="0"/>
              <a:t>Приходить час, коли єдина стежина для всіх випускників розходиться у різні напрямки, відкриваються тисячі доріг, де кожен </a:t>
            </a:r>
            <a:r>
              <a:rPr lang="uk-UA" sz="2400" dirty="0" err="1"/>
              <a:t>обере</a:t>
            </a:r>
            <a:r>
              <a:rPr lang="uk-UA" sz="2400" dirty="0"/>
              <a:t> свій особистий життєвий шлях. Ви отримали  дипломи з спеціальностями, які необхідні на сьогодні  для країни. </a:t>
            </a:r>
          </a:p>
        </p:txBody>
      </p:sp>
      <p:sp>
        <p:nvSpPr>
          <p:cNvPr id="6" name="TextBox 5">
            <a:extLst>
              <a:ext uri="{FF2B5EF4-FFF2-40B4-BE49-F238E27FC236}">
                <a16:creationId xmlns:a16="http://schemas.microsoft.com/office/drawing/2014/main" id="{8C255BD8-3798-4B04-AC65-A97C5E0B7776}"/>
              </a:ext>
            </a:extLst>
          </p:cNvPr>
          <p:cNvSpPr txBox="1"/>
          <p:nvPr/>
        </p:nvSpPr>
        <p:spPr>
          <a:xfrm>
            <a:off x="7386654" y="919491"/>
            <a:ext cx="3565777" cy="34163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400" dirty="0"/>
              <a:t>Для Вас – це поріг нового часу, професійної зрілості і незалежності, для педагогічного колективу коледжу  – хвилювання за подальшу долю своїх вихованців і надія на те, що вона складеться щасливо. </a:t>
            </a:r>
          </a:p>
        </p:txBody>
      </p:sp>
      <p:sp>
        <p:nvSpPr>
          <p:cNvPr id="7" name="TextBox 6">
            <a:extLst>
              <a:ext uri="{FF2B5EF4-FFF2-40B4-BE49-F238E27FC236}">
                <a16:creationId xmlns:a16="http://schemas.microsoft.com/office/drawing/2014/main" id="{C8F74CB3-CD78-48FE-A2A2-A29F26DDFEB8}"/>
              </a:ext>
            </a:extLst>
          </p:cNvPr>
          <p:cNvSpPr txBox="1"/>
          <p:nvPr/>
        </p:nvSpPr>
        <p:spPr>
          <a:xfrm>
            <a:off x="160761" y="4239446"/>
            <a:ext cx="5935239" cy="25545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000" dirty="0"/>
              <a:t>Прийміть найщиріші вітання  з нагоди  закінчення навчання у коледжі та здобуття фахового рівня молодшого спеціаліста. Нехай час, що був проведений разом з нами, назавжди залишиться у ваших серцях, а ті знання, що ви здобули, стануть вам у пригоді та сприятимуть у виборі життєвого та професійного шляху, і допоможуть у досягненні  задуманого. </a:t>
            </a:r>
          </a:p>
        </p:txBody>
      </p:sp>
      <p:sp>
        <p:nvSpPr>
          <p:cNvPr id="8" name="TextBox 7">
            <a:extLst>
              <a:ext uri="{FF2B5EF4-FFF2-40B4-BE49-F238E27FC236}">
                <a16:creationId xmlns:a16="http://schemas.microsoft.com/office/drawing/2014/main" id="{A0DAC7D4-D8D3-4258-8095-3C4C78583274}"/>
              </a:ext>
            </a:extLst>
          </p:cNvPr>
          <p:cNvSpPr txBox="1"/>
          <p:nvPr/>
        </p:nvSpPr>
        <p:spPr>
          <a:xfrm>
            <a:off x="6284729" y="5041681"/>
            <a:ext cx="5746510" cy="5232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uk-UA" sz="2800" dirty="0"/>
              <a:t>Нехай у всьому вам допомагає Бог!”</a:t>
            </a:r>
          </a:p>
        </p:txBody>
      </p:sp>
      <p:sp>
        <p:nvSpPr>
          <p:cNvPr id="9" name="TextBox 8">
            <a:extLst>
              <a:ext uri="{FF2B5EF4-FFF2-40B4-BE49-F238E27FC236}">
                <a16:creationId xmlns:a16="http://schemas.microsoft.com/office/drawing/2014/main" id="{632DEB28-A7DF-4D06-BF89-E95D1888BFE2}"/>
              </a:ext>
            </a:extLst>
          </p:cNvPr>
          <p:cNvSpPr txBox="1"/>
          <p:nvPr/>
        </p:nvSpPr>
        <p:spPr>
          <a:xfrm>
            <a:off x="10098744" y="6270771"/>
            <a:ext cx="1932495" cy="5232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800" dirty="0" err="1"/>
              <a:t>Папп</a:t>
            </a:r>
            <a:r>
              <a:rPr lang="uk-UA" sz="2800" dirty="0"/>
              <a:t> К.С</a:t>
            </a:r>
          </a:p>
        </p:txBody>
      </p:sp>
      <p:pic>
        <p:nvPicPr>
          <p:cNvPr id="10" name="Рисунок 9">
            <a:extLst>
              <a:ext uri="{FF2B5EF4-FFF2-40B4-BE49-F238E27FC236}">
                <a16:creationId xmlns:a16="http://schemas.microsoft.com/office/drawing/2014/main" id="{B32E63A2-D608-40DB-BEFD-12AD068D5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7" y="806307"/>
            <a:ext cx="2507181" cy="3340819"/>
          </a:xfrm>
          <a:prstGeom prst="rect">
            <a:avLst/>
          </a:prstGeom>
        </p:spPr>
      </p:pic>
    </p:spTree>
    <p:custDataLst>
      <p:tags r:id="rId1"/>
    </p:custDataLst>
    <p:extLst>
      <p:ext uri="{BB962C8B-B14F-4D97-AF65-F5344CB8AC3E}">
        <p14:creationId xmlns:p14="http://schemas.microsoft.com/office/powerpoint/2010/main" val="3817400264"/>
      </p:ext>
    </p:extLst>
  </p:cSld>
  <p:clrMapOvr>
    <a:masterClrMapping/>
  </p:clrMapOvr>
  <mc:AlternateContent xmlns:mc="http://schemas.openxmlformats.org/markup-compatibility/2006">
    <mc:Choice xmlns:p14="http://schemas.microsoft.com/office/powerpoint/2010/main" Requires="p14">
      <p:transition spd="slow" p14:dur="2000" advTm="76909">
        <p:fade/>
      </p:transition>
    </mc:Choice>
    <mc:Fallback>
      <p:transition spd="slow" advTm="769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9310B6F-D36C-4F82-A931-6B9A96549A14}"/>
              </a:ext>
            </a:extLst>
          </p:cNvPr>
          <p:cNvPicPr>
            <a:picLocks noChangeAspect="1"/>
          </p:cNvPicPr>
          <p:nvPr/>
        </p:nvPicPr>
        <p:blipFill rotWithShape="1">
          <a:blip r:embed="rId3">
            <a:extLst>
              <a:ext uri="{28A0092B-C50C-407E-A947-70E740481C1C}">
                <a14:useLocalDpi xmlns:a14="http://schemas.microsoft.com/office/drawing/2010/main" val="0"/>
              </a:ext>
            </a:extLst>
          </a:blip>
          <a:srcRect t="44305"/>
          <a:stretch/>
        </p:blipFill>
        <p:spPr>
          <a:xfrm>
            <a:off x="73013" y="55675"/>
            <a:ext cx="4504744" cy="1698651"/>
          </a:xfrm>
          <a:prstGeom prst="rect">
            <a:avLst/>
          </a:prstGeom>
        </p:spPr>
      </p:pic>
      <p:pic>
        <p:nvPicPr>
          <p:cNvPr id="7" name="Рисунок 6">
            <a:extLst>
              <a:ext uri="{FF2B5EF4-FFF2-40B4-BE49-F238E27FC236}">
                <a16:creationId xmlns:a16="http://schemas.microsoft.com/office/drawing/2014/main" id="{A1C2D8D0-7937-4389-94C5-11152EE6E1BA}"/>
              </a:ext>
            </a:extLst>
          </p:cNvPr>
          <p:cNvPicPr>
            <a:picLocks noChangeAspect="1"/>
          </p:cNvPicPr>
          <p:nvPr/>
        </p:nvPicPr>
        <p:blipFill rotWithShape="1">
          <a:blip r:embed="rId4">
            <a:extLst>
              <a:ext uri="{28A0092B-C50C-407E-A947-70E740481C1C}">
                <a14:useLocalDpi xmlns:a14="http://schemas.microsoft.com/office/drawing/2010/main" val="0"/>
              </a:ext>
            </a:extLst>
          </a:blip>
          <a:srcRect t="32000" b="1333"/>
          <a:stretch/>
        </p:blipFill>
        <p:spPr>
          <a:xfrm>
            <a:off x="8595360" y="55675"/>
            <a:ext cx="3523627" cy="1698651"/>
          </a:xfrm>
          <a:prstGeom prst="rect">
            <a:avLst/>
          </a:prstGeom>
        </p:spPr>
      </p:pic>
      <p:sp>
        <p:nvSpPr>
          <p:cNvPr id="8" name="TextBox 7">
            <a:extLst>
              <a:ext uri="{FF2B5EF4-FFF2-40B4-BE49-F238E27FC236}">
                <a16:creationId xmlns:a16="http://schemas.microsoft.com/office/drawing/2014/main" id="{4CAE0E46-7518-417B-97F2-4D202A47E697}"/>
              </a:ext>
            </a:extLst>
          </p:cNvPr>
          <p:cNvSpPr txBox="1"/>
          <p:nvPr/>
        </p:nvSpPr>
        <p:spPr>
          <a:xfrm>
            <a:off x="4593480" y="0"/>
            <a:ext cx="3853885" cy="175432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uk-UA" dirty="0">
                <a:solidFill>
                  <a:schemeClr val="bg1"/>
                </a:solidFill>
              </a:rPr>
              <a:t>Як швидко промайнули роки </a:t>
            </a:r>
            <a:r>
              <a:rPr lang="uk-UA" dirty="0" err="1">
                <a:solidFill>
                  <a:schemeClr val="bg1"/>
                </a:solidFill>
              </a:rPr>
              <a:t>студенства</a:t>
            </a:r>
            <a:r>
              <a:rPr lang="uk-UA" dirty="0">
                <a:solidFill>
                  <a:schemeClr val="bg1"/>
                </a:solidFill>
              </a:rPr>
              <a:t>. Саме в цей період ви визначалися із </a:t>
            </a:r>
            <a:r>
              <a:rPr lang="uk-UA" dirty="0" err="1">
                <a:solidFill>
                  <a:schemeClr val="bg1"/>
                </a:solidFill>
              </a:rPr>
              <a:t>св</a:t>
            </a:r>
            <a:r>
              <a:rPr lang="ru-UA" dirty="0">
                <a:solidFill>
                  <a:schemeClr val="bg1"/>
                </a:solidFill>
              </a:rPr>
              <a:t>о</a:t>
            </a:r>
            <a:r>
              <a:rPr lang="uk-UA" dirty="0">
                <a:solidFill>
                  <a:schemeClr val="bg1"/>
                </a:solidFill>
              </a:rPr>
              <a:t>їм місцем у житті, зростали як особистості, пізнавали всі грані людського та професійного існування.</a:t>
            </a:r>
          </a:p>
        </p:txBody>
      </p:sp>
      <p:sp>
        <p:nvSpPr>
          <p:cNvPr id="9" name="TextBox 8">
            <a:extLst>
              <a:ext uri="{FF2B5EF4-FFF2-40B4-BE49-F238E27FC236}">
                <a16:creationId xmlns:a16="http://schemas.microsoft.com/office/drawing/2014/main" id="{615A47F5-AD35-44D4-8AAC-01004164A560}"/>
              </a:ext>
            </a:extLst>
          </p:cNvPr>
          <p:cNvSpPr txBox="1"/>
          <p:nvPr/>
        </p:nvSpPr>
        <p:spPr>
          <a:xfrm>
            <a:off x="200892" y="1828800"/>
            <a:ext cx="11790215" cy="64633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uk-UA" dirty="0">
                <a:solidFill>
                  <a:schemeClr val="bg1"/>
                </a:solidFill>
              </a:rPr>
              <a:t>Хочеться, щоб у вашому серці залишилося якомога більше приємних спогадів: перша лекція, перша ніч у гуртожитку, </a:t>
            </a:r>
          </a:p>
          <a:p>
            <a:pPr algn="ctr"/>
            <a:r>
              <a:rPr lang="uk-UA" dirty="0">
                <a:solidFill>
                  <a:schemeClr val="bg1"/>
                </a:solidFill>
              </a:rPr>
              <a:t>перше кохання, перша сесія і, звичайно, ми- ваші улюблені викладачі і наставники.</a:t>
            </a:r>
          </a:p>
        </p:txBody>
      </p:sp>
      <p:sp>
        <p:nvSpPr>
          <p:cNvPr id="10" name="TextBox 9">
            <a:extLst>
              <a:ext uri="{FF2B5EF4-FFF2-40B4-BE49-F238E27FC236}">
                <a16:creationId xmlns:a16="http://schemas.microsoft.com/office/drawing/2014/main" id="{EB42AC6F-6C9C-4342-830E-BFEF4732BFF3}"/>
              </a:ext>
            </a:extLst>
          </p:cNvPr>
          <p:cNvSpPr txBox="1"/>
          <p:nvPr/>
        </p:nvSpPr>
        <p:spPr>
          <a:xfrm>
            <a:off x="5687707" y="4688840"/>
            <a:ext cx="6431280" cy="203132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dirty="0">
                <a:solidFill>
                  <a:schemeClr val="bg1"/>
                </a:solidFill>
              </a:rPr>
              <a:t>Уже зовсім скоро студентів у коледжі поменшає, але світ поповниться чудовими фахівцями. Ви- наша інтелектуальна еліта, майбутнє свого народу! За словами Гегеля,  людина стає тим, ким є, тільки через освіту. Тому будьте креативними особистостями, щоб ваші знання були витребуваними, будьте патріотами рідного краю, держави, коледжу, а головне- будьте Людьми! </a:t>
            </a:r>
          </a:p>
        </p:txBody>
      </p:sp>
      <p:sp>
        <p:nvSpPr>
          <p:cNvPr id="11" name="TextBox 10">
            <a:extLst>
              <a:ext uri="{FF2B5EF4-FFF2-40B4-BE49-F238E27FC236}">
                <a16:creationId xmlns:a16="http://schemas.microsoft.com/office/drawing/2014/main" id="{71AC0C49-E36D-41A6-85DA-03438DAC6F83}"/>
              </a:ext>
            </a:extLst>
          </p:cNvPr>
          <p:cNvSpPr txBox="1"/>
          <p:nvPr/>
        </p:nvSpPr>
        <p:spPr>
          <a:xfrm>
            <a:off x="568960" y="6432993"/>
            <a:ext cx="4259949"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uk-UA" dirty="0">
                <a:solidFill>
                  <a:schemeClr val="bg1"/>
                </a:solidFill>
              </a:rPr>
              <a:t>У добру путь, випускники! Творіть добро!</a:t>
            </a:r>
          </a:p>
        </p:txBody>
      </p:sp>
      <p:pic>
        <p:nvPicPr>
          <p:cNvPr id="13" name="Рисунок 12">
            <a:extLst>
              <a:ext uri="{FF2B5EF4-FFF2-40B4-BE49-F238E27FC236}">
                <a16:creationId xmlns:a16="http://schemas.microsoft.com/office/drawing/2014/main" id="{A8E8A0C9-CFCE-41EC-B1F6-6490B5588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6867" y="2592186"/>
            <a:ext cx="2174240" cy="1610297"/>
          </a:xfrm>
          <a:prstGeom prst="rect">
            <a:avLst/>
          </a:prstGeom>
        </p:spPr>
      </p:pic>
      <p:pic>
        <p:nvPicPr>
          <p:cNvPr id="17" name="Рисунок 16">
            <a:extLst>
              <a:ext uri="{FF2B5EF4-FFF2-40B4-BE49-F238E27FC236}">
                <a16:creationId xmlns:a16="http://schemas.microsoft.com/office/drawing/2014/main" id="{BFE472EB-E937-41E2-BD83-FBE8D76483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65431" y="4634494"/>
            <a:ext cx="1907555" cy="1430667"/>
          </a:xfrm>
          <a:prstGeom prst="rect">
            <a:avLst/>
          </a:prstGeom>
        </p:spPr>
      </p:pic>
      <p:pic>
        <p:nvPicPr>
          <p:cNvPr id="19" name="Рисунок 18">
            <a:extLst>
              <a:ext uri="{FF2B5EF4-FFF2-40B4-BE49-F238E27FC236}">
                <a16:creationId xmlns:a16="http://schemas.microsoft.com/office/drawing/2014/main" id="{5E45F781-2991-47B1-A559-36BFDA012E6C}"/>
              </a:ext>
            </a:extLst>
          </p:cNvPr>
          <p:cNvPicPr>
            <a:picLocks noChangeAspect="1"/>
          </p:cNvPicPr>
          <p:nvPr/>
        </p:nvPicPr>
        <p:blipFill rotWithShape="1">
          <a:blip r:embed="rId7">
            <a:extLst>
              <a:ext uri="{28A0092B-C50C-407E-A947-70E740481C1C}">
                <a14:useLocalDpi xmlns:a14="http://schemas.microsoft.com/office/drawing/2010/main" val="0"/>
              </a:ext>
            </a:extLst>
          </a:blip>
          <a:srcRect t="28148"/>
          <a:stretch/>
        </p:blipFill>
        <p:spPr>
          <a:xfrm>
            <a:off x="6860686" y="2592186"/>
            <a:ext cx="2842114" cy="1536589"/>
          </a:xfrm>
          <a:prstGeom prst="rect">
            <a:avLst/>
          </a:prstGeom>
        </p:spPr>
      </p:pic>
      <p:pic>
        <p:nvPicPr>
          <p:cNvPr id="21" name="Рисунок 20">
            <a:extLst>
              <a:ext uri="{FF2B5EF4-FFF2-40B4-BE49-F238E27FC236}">
                <a16:creationId xmlns:a16="http://schemas.microsoft.com/office/drawing/2014/main" id="{4DE801C7-2E68-47AB-B021-F5D43613BCDF}"/>
              </a:ext>
            </a:extLst>
          </p:cNvPr>
          <p:cNvPicPr>
            <a:picLocks noChangeAspect="1"/>
          </p:cNvPicPr>
          <p:nvPr/>
        </p:nvPicPr>
        <p:blipFill rotWithShape="1">
          <a:blip r:embed="rId8">
            <a:extLst>
              <a:ext uri="{28A0092B-C50C-407E-A947-70E740481C1C}">
                <a14:useLocalDpi xmlns:a14="http://schemas.microsoft.com/office/drawing/2010/main" val="0"/>
              </a:ext>
            </a:extLst>
          </a:blip>
          <a:srcRect l="20593" t="30049" r="20592" b="11679"/>
          <a:stretch/>
        </p:blipFill>
        <p:spPr>
          <a:xfrm rot="5400000">
            <a:off x="1135495" y="3031857"/>
            <a:ext cx="3754000" cy="2789497"/>
          </a:xfrm>
          <a:prstGeom prst="rect">
            <a:avLst/>
          </a:prstGeom>
        </p:spPr>
      </p:pic>
      <p:pic>
        <p:nvPicPr>
          <p:cNvPr id="23" name="Рисунок 22">
            <a:extLst>
              <a:ext uri="{FF2B5EF4-FFF2-40B4-BE49-F238E27FC236}">
                <a16:creationId xmlns:a16="http://schemas.microsoft.com/office/drawing/2014/main" id="{78F2D744-1D18-4100-A68D-99704350CD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8109" y="4302085"/>
            <a:ext cx="1125855" cy="2001520"/>
          </a:xfrm>
          <a:prstGeom prst="rect">
            <a:avLst/>
          </a:prstGeom>
        </p:spPr>
      </p:pic>
      <p:pic>
        <p:nvPicPr>
          <p:cNvPr id="25" name="Рисунок 24">
            <a:extLst>
              <a:ext uri="{FF2B5EF4-FFF2-40B4-BE49-F238E27FC236}">
                <a16:creationId xmlns:a16="http://schemas.microsoft.com/office/drawing/2014/main" id="{D0C7A2D4-61EA-4B9C-A5F6-2024978965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7757" y="2545140"/>
            <a:ext cx="2174240" cy="1630680"/>
          </a:xfrm>
          <a:prstGeom prst="rect">
            <a:avLst/>
          </a:prstGeom>
        </p:spPr>
      </p:pic>
      <p:pic>
        <p:nvPicPr>
          <p:cNvPr id="27" name="Рисунок 26">
            <a:extLst>
              <a:ext uri="{FF2B5EF4-FFF2-40B4-BE49-F238E27FC236}">
                <a16:creationId xmlns:a16="http://schemas.microsoft.com/office/drawing/2014/main" id="{58043EEB-0092-4760-BC53-0973F7C8B259}"/>
              </a:ext>
            </a:extLst>
          </p:cNvPr>
          <p:cNvPicPr>
            <a:picLocks noChangeAspect="1"/>
          </p:cNvPicPr>
          <p:nvPr/>
        </p:nvPicPr>
        <p:blipFill rotWithShape="1">
          <a:blip r:embed="rId11">
            <a:extLst>
              <a:ext uri="{28A0092B-C50C-407E-A947-70E740481C1C}">
                <a14:useLocalDpi xmlns:a14="http://schemas.microsoft.com/office/drawing/2010/main" val="0"/>
              </a:ext>
            </a:extLst>
          </a:blip>
          <a:srcRect t="21926"/>
          <a:stretch/>
        </p:blipFill>
        <p:spPr>
          <a:xfrm>
            <a:off x="150305" y="2583882"/>
            <a:ext cx="1292934" cy="1797068"/>
          </a:xfrm>
          <a:prstGeom prst="rect">
            <a:avLst/>
          </a:prstGeom>
        </p:spPr>
      </p:pic>
      <p:sp>
        <p:nvSpPr>
          <p:cNvPr id="28" name="TextBox 27">
            <a:extLst>
              <a:ext uri="{FF2B5EF4-FFF2-40B4-BE49-F238E27FC236}">
                <a16:creationId xmlns:a16="http://schemas.microsoft.com/office/drawing/2014/main" id="{CF3210E0-7AE0-4B1E-BB14-82721B256B29}"/>
              </a:ext>
            </a:extLst>
          </p:cNvPr>
          <p:cNvSpPr txBox="1"/>
          <p:nvPr/>
        </p:nvSpPr>
        <p:spPr>
          <a:xfrm>
            <a:off x="6975680" y="4252647"/>
            <a:ext cx="2612125" cy="36933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uk-UA" dirty="0">
                <a:solidFill>
                  <a:schemeClr val="bg1"/>
                </a:solidFill>
              </a:rPr>
              <a:t>Дорогі наші випускники!</a:t>
            </a:r>
          </a:p>
        </p:txBody>
      </p:sp>
    </p:spTree>
    <p:custDataLst>
      <p:tags r:id="rId1"/>
    </p:custDataLst>
    <p:extLst>
      <p:ext uri="{BB962C8B-B14F-4D97-AF65-F5344CB8AC3E}">
        <p14:creationId xmlns:p14="http://schemas.microsoft.com/office/powerpoint/2010/main" val="2353447000"/>
      </p:ext>
    </p:extLst>
  </p:cSld>
  <p:clrMapOvr>
    <a:masterClrMapping/>
  </p:clrMapOvr>
  <mc:AlternateContent xmlns:mc="http://schemas.openxmlformats.org/markup-compatibility/2006">
    <mc:Choice xmlns:p14="http://schemas.microsoft.com/office/powerpoint/2010/main" Requires="p14">
      <p:transition spd="slow" p14:dur="2000" advTm="48203">
        <p:fade/>
      </p:transition>
    </mc:Choice>
    <mc:Fallback>
      <p:transition spd="slow" advTm="482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1"/>
                                        </p:tgtEl>
                                      </p:cBhvr>
                                    </p:animEffect>
                                    <p:animScale>
                                      <p:cBhvr>
                                        <p:cTn id="2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6E6DAC3-AC16-43FB-B3C3-5749A2512FCC}"/>
              </a:ext>
            </a:extLst>
          </p:cNvPr>
          <p:cNvPicPr>
            <a:picLocks noChangeAspect="1"/>
          </p:cNvPicPr>
          <p:nvPr/>
        </p:nvPicPr>
        <p:blipFill rotWithShape="1">
          <a:blip r:embed="rId3">
            <a:extLst>
              <a:ext uri="{28A0092B-C50C-407E-A947-70E740481C1C}">
                <a14:useLocalDpi xmlns:a14="http://schemas.microsoft.com/office/drawing/2010/main" val="0"/>
              </a:ext>
            </a:extLst>
          </a:blip>
          <a:srcRect t="42853"/>
          <a:stretch/>
        </p:blipFill>
        <p:spPr>
          <a:xfrm>
            <a:off x="119724" y="160255"/>
            <a:ext cx="5248854" cy="1998483"/>
          </a:xfrm>
          <a:prstGeom prst="rect">
            <a:avLst/>
          </a:prstGeom>
        </p:spPr>
      </p:pic>
      <p:sp>
        <p:nvSpPr>
          <p:cNvPr id="6" name="TextBox 5">
            <a:extLst>
              <a:ext uri="{FF2B5EF4-FFF2-40B4-BE49-F238E27FC236}">
                <a16:creationId xmlns:a16="http://schemas.microsoft.com/office/drawing/2014/main" id="{2F2F68A0-8DA3-4D97-A7A9-C1F3B59E0B9C}"/>
              </a:ext>
            </a:extLst>
          </p:cNvPr>
          <p:cNvSpPr txBox="1"/>
          <p:nvPr/>
        </p:nvSpPr>
        <p:spPr>
          <a:xfrm>
            <a:off x="5578696" y="160255"/>
            <a:ext cx="6613304" cy="147732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dirty="0"/>
              <a:t>Вітаю з випускним і бажаю від щирого серця сміливо ступити на стежку дорослого життя, взявши з собою свою мрію і теплі юнацькі спогади. Хай вам у всьому допомагає удача і наполегливий характер, підтримка близьких людей і відмінний настрій.</a:t>
            </a:r>
          </a:p>
        </p:txBody>
      </p:sp>
      <p:sp>
        <p:nvSpPr>
          <p:cNvPr id="7" name="TextBox 6">
            <a:extLst>
              <a:ext uri="{FF2B5EF4-FFF2-40B4-BE49-F238E27FC236}">
                <a16:creationId xmlns:a16="http://schemas.microsoft.com/office/drawing/2014/main" id="{3FE977AF-B906-4356-A73E-B5A401D84321}"/>
              </a:ext>
            </a:extLst>
          </p:cNvPr>
          <p:cNvSpPr txBox="1"/>
          <p:nvPr/>
        </p:nvSpPr>
        <p:spPr>
          <a:xfrm>
            <a:off x="119725" y="2228671"/>
            <a:ext cx="5458972" cy="120032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dirty="0" err="1"/>
              <a:t>Бажаю</a:t>
            </a:r>
            <a:r>
              <a:rPr lang="ru-RU" dirty="0"/>
              <a:t> </a:t>
            </a:r>
            <a:r>
              <a:rPr lang="ru-RU" dirty="0" err="1"/>
              <a:t>щоб</a:t>
            </a:r>
            <a:r>
              <a:rPr lang="ru-RU" dirty="0"/>
              <a:t> </a:t>
            </a:r>
            <a:r>
              <a:rPr lang="ru-RU" dirty="0" err="1"/>
              <a:t>кожен</a:t>
            </a:r>
            <a:r>
              <a:rPr lang="ru-RU" dirty="0"/>
              <a:t> </a:t>
            </a:r>
            <a:r>
              <a:rPr lang="ru-RU" dirty="0" err="1"/>
              <a:t>знайшов</a:t>
            </a:r>
            <a:r>
              <a:rPr lang="ru-RU" dirty="0"/>
              <a:t> себе у </a:t>
            </a:r>
            <a:r>
              <a:rPr lang="ru-RU" dirty="0" err="1"/>
              <a:t>професії</a:t>
            </a:r>
            <a:r>
              <a:rPr lang="ru-RU" dirty="0"/>
              <a:t>, яку </a:t>
            </a:r>
            <a:r>
              <a:rPr lang="ru-RU" dirty="0" err="1"/>
              <a:t>ви</a:t>
            </a:r>
            <a:r>
              <a:rPr lang="ru-RU" dirty="0"/>
              <a:t> </a:t>
            </a:r>
            <a:r>
              <a:rPr lang="ru-RU" dirty="0" err="1"/>
              <a:t>здобули</a:t>
            </a:r>
            <a:r>
              <a:rPr lang="ru-RU" dirty="0"/>
              <a:t>. І нехай </a:t>
            </a:r>
            <a:r>
              <a:rPr lang="ru-RU" dirty="0" err="1"/>
              <a:t>ці</a:t>
            </a:r>
            <a:r>
              <a:rPr lang="ru-RU" dirty="0"/>
              <a:t> роки </a:t>
            </a:r>
            <a:r>
              <a:rPr lang="ru-RU" dirty="0" err="1"/>
              <a:t>навчання</a:t>
            </a:r>
            <a:r>
              <a:rPr lang="ru-RU" dirty="0"/>
              <a:t> </a:t>
            </a:r>
            <a:r>
              <a:rPr lang="ru-RU" dirty="0" err="1"/>
              <a:t>будуть</a:t>
            </a:r>
            <a:r>
              <a:rPr lang="ru-RU" dirty="0"/>
              <a:t> не </a:t>
            </a:r>
            <a:r>
              <a:rPr lang="ru-RU" dirty="0" err="1"/>
              <a:t>даремні</a:t>
            </a:r>
            <a:r>
              <a:rPr lang="ru-RU" dirty="0"/>
              <a:t>. Хай кожному з вас </a:t>
            </a:r>
            <a:r>
              <a:rPr lang="ru-RU" dirty="0" err="1"/>
              <a:t>цей</a:t>
            </a:r>
            <a:r>
              <a:rPr lang="ru-RU" dirty="0"/>
              <a:t> диплом в </a:t>
            </a:r>
            <a:r>
              <a:rPr lang="ru-RU" dirty="0" err="1"/>
              <a:t>житті</a:t>
            </a:r>
            <a:r>
              <a:rPr lang="ru-RU" dirty="0"/>
              <a:t> </a:t>
            </a:r>
            <a:r>
              <a:rPr lang="ru-RU" dirty="0" err="1"/>
              <a:t>допоможе</a:t>
            </a:r>
            <a:r>
              <a:rPr lang="ru-RU" dirty="0"/>
              <a:t> і стане в </a:t>
            </a:r>
            <a:r>
              <a:rPr lang="ru-RU" dirty="0" err="1"/>
              <a:t>нагоді</a:t>
            </a:r>
            <a:r>
              <a:rPr lang="ru-RU" dirty="0"/>
              <a:t>.</a:t>
            </a:r>
            <a:endParaRPr lang="uk-UA" dirty="0"/>
          </a:p>
        </p:txBody>
      </p:sp>
      <p:pic>
        <p:nvPicPr>
          <p:cNvPr id="9" name="Рисунок 8">
            <a:extLst>
              <a:ext uri="{FF2B5EF4-FFF2-40B4-BE49-F238E27FC236}">
                <a16:creationId xmlns:a16="http://schemas.microsoft.com/office/drawing/2014/main" id="{F8983291-F9E0-4F71-8522-534CCC993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622" y="1715678"/>
            <a:ext cx="2111065" cy="3753004"/>
          </a:xfrm>
          <a:prstGeom prst="rect">
            <a:avLst/>
          </a:prstGeom>
        </p:spPr>
      </p:pic>
      <p:pic>
        <p:nvPicPr>
          <p:cNvPr id="11" name="Рисунок 10">
            <a:extLst>
              <a:ext uri="{FF2B5EF4-FFF2-40B4-BE49-F238E27FC236}">
                <a16:creationId xmlns:a16="http://schemas.microsoft.com/office/drawing/2014/main" id="{C7C50380-53FF-491D-9065-1BD51095E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724" y="3498933"/>
            <a:ext cx="2489909" cy="3359067"/>
          </a:xfrm>
          <a:prstGeom prst="rect">
            <a:avLst/>
          </a:prstGeom>
        </p:spPr>
      </p:pic>
      <p:pic>
        <p:nvPicPr>
          <p:cNvPr id="15" name="Рисунок 14">
            <a:extLst>
              <a:ext uri="{FF2B5EF4-FFF2-40B4-BE49-F238E27FC236}">
                <a16:creationId xmlns:a16="http://schemas.microsoft.com/office/drawing/2014/main" id="{CFE47A49-052C-4147-8EFC-237571DE7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8284" y="3498933"/>
            <a:ext cx="2540294" cy="3359067"/>
          </a:xfrm>
          <a:prstGeom prst="rect">
            <a:avLst/>
          </a:prstGeom>
        </p:spPr>
      </p:pic>
      <p:pic>
        <p:nvPicPr>
          <p:cNvPr id="19" name="Рисунок 18">
            <a:extLst>
              <a:ext uri="{FF2B5EF4-FFF2-40B4-BE49-F238E27FC236}">
                <a16:creationId xmlns:a16="http://schemas.microsoft.com/office/drawing/2014/main" id="{7A93D720-A3DC-4C52-9251-739E1E1BD25E}"/>
              </a:ext>
            </a:extLst>
          </p:cNvPr>
          <p:cNvPicPr>
            <a:picLocks noChangeAspect="1"/>
          </p:cNvPicPr>
          <p:nvPr/>
        </p:nvPicPr>
        <p:blipFill rotWithShape="1">
          <a:blip r:embed="rId7">
            <a:extLst>
              <a:ext uri="{28A0092B-C50C-407E-A947-70E740481C1C}">
                <a14:useLocalDpi xmlns:a14="http://schemas.microsoft.com/office/drawing/2010/main" val="0"/>
              </a:ext>
            </a:extLst>
          </a:blip>
          <a:srcRect b="7910"/>
          <a:stretch/>
        </p:blipFill>
        <p:spPr>
          <a:xfrm rot="10800000">
            <a:off x="8055731" y="1715678"/>
            <a:ext cx="3850323" cy="2664866"/>
          </a:xfrm>
          <a:prstGeom prst="rect">
            <a:avLst/>
          </a:prstGeom>
        </p:spPr>
      </p:pic>
      <p:pic>
        <p:nvPicPr>
          <p:cNvPr id="21" name="Рисунок 20">
            <a:extLst>
              <a:ext uri="{FF2B5EF4-FFF2-40B4-BE49-F238E27FC236}">
                <a16:creationId xmlns:a16="http://schemas.microsoft.com/office/drawing/2014/main" id="{A62F15EB-17D4-4F21-B232-065CE4617D95}"/>
              </a:ext>
            </a:extLst>
          </p:cNvPr>
          <p:cNvPicPr>
            <a:picLocks noChangeAspect="1"/>
          </p:cNvPicPr>
          <p:nvPr/>
        </p:nvPicPr>
        <p:blipFill rotWithShape="1">
          <a:blip r:embed="rId8">
            <a:extLst>
              <a:ext uri="{28A0092B-C50C-407E-A947-70E740481C1C}">
                <a14:useLocalDpi xmlns:a14="http://schemas.microsoft.com/office/drawing/2010/main" val="0"/>
              </a:ext>
            </a:extLst>
          </a:blip>
          <a:srcRect t="44044"/>
          <a:stretch/>
        </p:blipFill>
        <p:spPr>
          <a:xfrm>
            <a:off x="9765018" y="4565340"/>
            <a:ext cx="2307258" cy="2292660"/>
          </a:xfrm>
          <a:prstGeom prst="rect">
            <a:avLst/>
          </a:prstGeom>
        </p:spPr>
      </p:pic>
      <p:pic>
        <p:nvPicPr>
          <p:cNvPr id="25" name="Рисунок 24">
            <a:extLst>
              <a:ext uri="{FF2B5EF4-FFF2-40B4-BE49-F238E27FC236}">
                <a16:creationId xmlns:a16="http://schemas.microsoft.com/office/drawing/2014/main" id="{2668629A-22BF-4FA4-B462-F7FDB83723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97443" y="4458638"/>
            <a:ext cx="1337818" cy="2328066"/>
          </a:xfrm>
          <a:prstGeom prst="rect">
            <a:avLst/>
          </a:prstGeom>
        </p:spPr>
      </p:pic>
      <p:pic>
        <p:nvPicPr>
          <p:cNvPr id="27" name="Рисунок 26">
            <a:extLst>
              <a:ext uri="{FF2B5EF4-FFF2-40B4-BE49-F238E27FC236}">
                <a16:creationId xmlns:a16="http://schemas.microsoft.com/office/drawing/2014/main" id="{93C07D1C-F6CD-41E0-B69B-6134712B3FB1}"/>
              </a:ext>
            </a:extLst>
          </p:cNvPr>
          <p:cNvPicPr>
            <a:picLocks noChangeAspect="1"/>
          </p:cNvPicPr>
          <p:nvPr/>
        </p:nvPicPr>
        <p:blipFill rotWithShape="1">
          <a:blip r:embed="rId10">
            <a:extLst>
              <a:ext uri="{28A0092B-C50C-407E-A947-70E740481C1C}">
                <a14:useLocalDpi xmlns:a14="http://schemas.microsoft.com/office/drawing/2010/main" val="0"/>
              </a:ext>
            </a:extLst>
          </a:blip>
          <a:srcRect t="43420" r="23058"/>
          <a:stretch/>
        </p:blipFill>
        <p:spPr>
          <a:xfrm>
            <a:off x="5587229" y="5525211"/>
            <a:ext cx="2287313" cy="1261493"/>
          </a:xfrm>
          <a:prstGeom prst="rect">
            <a:avLst/>
          </a:prstGeom>
        </p:spPr>
      </p:pic>
      <p:sp>
        <p:nvSpPr>
          <p:cNvPr id="28" name="TextBox 27">
            <a:extLst>
              <a:ext uri="{FF2B5EF4-FFF2-40B4-BE49-F238E27FC236}">
                <a16:creationId xmlns:a16="http://schemas.microsoft.com/office/drawing/2014/main" id="{49EF2F7C-D81B-4FC8-97C4-7A4F8AFC89A7}"/>
              </a:ext>
            </a:extLst>
          </p:cNvPr>
          <p:cNvSpPr txBox="1"/>
          <p:nvPr/>
        </p:nvSpPr>
        <p:spPr>
          <a:xfrm>
            <a:off x="7383020" y="1289816"/>
            <a:ext cx="4763996"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uk-UA" dirty="0">
                <a:solidFill>
                  <a:schemeClr val="bg1"/>
                </a:solidFill>
              </a:rPr>
              <a:t>КН-41 – Іванишин О.Л.</a:t>
            </a:r>
            <a:r>
              <a:rPr lang="en-US" dirty="0">
                <a:solidFill>
                  <a:schemeClr val="bg1"/>
                </a:solidFill>
              </a:rPr>
              <a:t>; </a:t>
            </a:r>
            <a:r>
              <a:rPr lang="ru-RU" dirty="0">
                <a:solidFill>
                  <a:schemeClr val="bg1"/>
                </a:solidFill>
              </a:rPr>
              <a:t>КН-42 </a:t>
            </a:r>
            <a:r>
              <a:rPr lang="uk-UA" dirty="0">
                <a:solidFill>
                  <a:schemeClr val="bg1"/>
                </a:solidFill>
              </a:rPr>
              <a:t>– </a:t>
            </a:r>
            <a:r>
              <a:rPr lang="uk-UA" dirty="0" err="1">
                <a:solidFill>
                  <a:schemeClr val="bg1"/>
                </a:solidFill>
              </a:rPr>
              <a:t>Лукавська</a:t>
            </a:r>
            <a:r>
              <a:rPr lang="uk-UA" dirty="0">
                <a:solidFill>
                  <a:schemeClr val="bg1"/>
                </a:solidFill>
              </a:rPr>
              <a:t> А.В.</a:t>
            </a:r>
            <a:r>
              <a:rPr lang="ru-RU" dirty="0">
                <a:solidFill>
                  <a:schemeClr val="bg1"/>
                </a:solidFill>
              </a:rPr>
              <a:t> </a:t>
            </a:r>
            <a:endParaRPr lang="uk-UA" dirty="0">
              <a:solidFill>
                <a:schemeClr val="bg1"/>
              </a:solidFill>
            </a:endParaRPr>
          </a:p>
        </p:txBody>
      </p:sp>
    </p:spTree>
    <p:custDataLst>
      <p:tags r:id="rId1"/>
    </p:custDataLst>
    <p:extLst>
      <p:ext uri="{BB962C8B-B14F-4D97-AF65-F5344CB8AC3E}">
        <p14:creationId xmlns:p14="http://schemas.microsoft.com/office/powerpoint/2010/main" val="3873470510"/>
      </p:ext>
    </p:extLst>
  </p:cSld>
  <p:clrMapOvr>
    <a:masterClrMapping/>
  </p:clrMapOvr>
  <mc:AlternateContent xmlns:mc="http://schemas.openxmlformats.org/markup-compatibility/2006">
    <mc:Choice xmlns:p14="http://schemas.microsoft.com/office/powerpoint/2010/main" Requires="p14">
      <p:transition spd="slow" p14:dur="2000" advTm="22618">
        <p:fade/>
      </p:transition>
    </mc:Choice>
    <mc:Fallback>
      <p:transition spd="slow" advTm="226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E25428-ECA6-426C-B19B-89F62C51D103}"/>
              </a:ext>
            </a:extLst>
          </p:cNvPr>
          <p:cNvSpPr txBox="1"/>
          <p:nvPr/>
        </p:nvSpPr>
        <p:spPr>
          <a:xfrm>
            <a:off x="-1" y="0"/>
            <a:ext cx="3012629" cy="5909310"/>
          </a:xfrm>
          <a:prstGeom prst="rect">
            <a:avLst/>
          </a:prstGeom>
          <a:noFill/>
        </p:spPr>
        <p:txBody>
          <a:bodyPr wrap="square" rtlCol="0">
            <a:spAutoFit/>
          </a:bodyPr>
          <a:lstStyle/>
          <a:p>
            <a:r>
              <a:rPr lang="uk-UA" dirty="0">
                <a:latin typeface="sans-serif"/>
              </a:rPr>
              <a:t>Дорогі мої студенти,</a:t>
            </a:r>
          </a:p>
          <a:p>
            <a:r>
              <a:rPr lang="en-US" dirty="0" err="1">
                <a:latin typeface="Bodoni MT Poster Compressed" panose="02070706080601050204" pitchFamily="18" charset="0"/>
              </a:rPr>
              <a:t>Ви</a:t>
            </a:r>
            <a:r>
              <a:rPr lang="en-US" dirty="0">
                <a:latin typeface="Bodoni MT Poster Compressed" panose="02070706080601050204" pitchFamily="18" charset="0"/>
              </a:rPr>
              <a:t> </a:t>
            </a:r>
            <a:r>
              <a:rPr lang="en-US" dirty="0" err="1">
                <a:latin typeface="Bodoni MT Poster Compressed" panose="02070706080601050204" pitchFamily="18" charset="0"/>
              </a:rPr>
              <a:t>дорослі</a:t>
            </a:r>
            <a:r>
              <a:rPr lang="en-US" dirty="0">
                <a:latin typeface="Bodoni MT Poster Compressed" panose="02070706080601050204" pitchFamily="18" charset="0"/>
              </a:rPr>
              <a:t>, </a:t>
            </a:r>
            <a:r>
              <a:rPr lang="en-US" dirty="0" err="1">
                <a:latin typeface="Bodoni MT Poster Compressed" panose="02070706080601050204" pitchFamily="18" charset="0"/>
              </a:rPr>
              <a:t>красиві</a:t>
            </a:r>
            <a:r>
              <a:rPr lang="en-US" dirty="0">
                <a:latin typeface="Bodoni MT Poster Compressed" panose="02070706080601050204" pitchFamily="18" charset="0"/>
              </a:rPr>
              <a:t>, </a:t>
            </a:r>
            <a:r>
              <a:rPr lang="en-US" dirty="0" err="1">
                <a:latin typeface="Bodoni MT Poster Compressed" panose="02070706080601050204" pitchFamily="18" charset="0"/>
              </a:rPr>
              <a:t>натхненні</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Кращі</a:t>
            </a:r>
            <a:r>
              <a:rPr lang="en-US" dirty="0">
                <a:latin typeface="Bodoni MT Poster Compressed" panose="02070706080601050204" pitchFamily="18" charset="0"/>
              </a:rPr>
              <a:t> з </a:t>
            </a:r>
            <a:r>
              <a:rPr lang="en-US" dirty="0" err="1">
                <a:latin typeface="Bodoni MT Poster Compressed" panose="02070706080601050204" pitchFamily="18" charset="0"/>
              </a:rPr>
              <a:t>кращих</a:t>
            </a:r>
            <a:r>
              <a:rPr lang="en-US" dirty="0">
                <a:latin typeface="Bodoni MT Poster Compressed" panose="02070706080601050204" pitchFamily="18" charset="0"/>
              </a:rPr>
              <a:t> </a:t>
            </a:r>
            <a:r>
              <a:rPr lang="en-US" dirty="0" err="1">
                <a:latin typeface="Bodoni MT Poster Compressed" panose="02070706080601050204" pitchFamily="18" charset="0"/>
              </a:rPr>
              <a:t>на</a:t>
            </a:r>
            <a:r>
              <a:rPr lang="en-US" dirty="0">
                <a:latin typeface="Bodoni MT Poster Compressed" panose="02070706080601050204" pitchFamily="18" charset="0"/>
              </a:rPr>
              <a:t> </a:t>
            </a:r>
            <a:r>
              <a:rPr lang="en-US" dirty="0" err="1">
                <a:latin typeface="Bodoni MT Poster Compressed" panose="02070706080601050204" pitchFamily="18" charset="0"/>
              </a:rPr>
              <a:t>цілій</a:t>
            </a:r>
            <a:r>
              <a:rPr lang="en-US" dirty="0">
                <a:latin typeface="Bodoni MT Poster Compressed" panose="02070706080601050204" pitchFamily="18" charset="0"/>
              </a:rPr>
              <a:t> </a:t>
            </a:r>
            <a:r>
              <a:rPr lang="en-US" dirty="0" err="1">
                <a:latin typeface="Bodoni MT Poster Compressed" panose="02070706080601050204" pitchFamily="18" charset="0"/>
              </a:rPr>
              <a:t>землі</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Що</a:t>
            </a:r>
            <a:r>
              <a:rPr lang="en-US" dirty="0">
                <a:latin typeface="Bodoni MT Poster Compressed" panose="02070706080601050204" pitchFamily="18" charset="0"/>
              </a:rPr>
              <a:t> </a:t>
            </a:r>
            <a:r>
              <a:rPr lang="en-US" dirty="0" err="1">
                <a:latin typeface="Bodoni MT Poster Compressed" panose="02070706080601050204" pitchFamily="18" charset="0"/>
              </a:rPr>
              <a:t>вам</a:t>
            </a:r>
            <a:r>
              <a:rPr lang="en-US" dirty="0">
                <a:latin typeface="Bodoni MT Poster Compressed" panose="02070706080601050204" pitchFamily="18" charset="0"/>
              </a:rPr>
              <a:t> </a:t>
            </a:r>
            <a:r>
              <a:rPr lang="en-US" dirty="0" err="1">
                <a:latin typeface="Bodoni MT Poster Compressed" panose="02070706080601050204" pitchFamily="18" charset="0"/>
              </a:rPr>
              <a:t>побажати</a:t>
            </a:r>
            <a:br>
              <a:rPr lang="en-US" dirty="0">
                <a:latin typeface="Bodoni MT Poster Compressed" panose="02070706080601050204" pitchFamily="18" charset="0"/>
              </a:rPr>
            </a:br>
            <a:r>
              <a:rPr lang="en-US" dirty="0" err="1">
                <a:latin typeface="Bodoni MT Poster Compressed" panose="02070706080601050204" pitchFamily="18" charset="0"/>
              </a:rPr>
              <a:t>На</a:t>
            </a:r>
            <a:r>
              <a:rPr lang="en-US" dirty="0">
                <a:latin typeface="Bodoni MT Poster Compressed" panose="02070706080601050204" pitchFamily="18" charset="0"/>
              </a:rPr>
              <a:t> </a:t>
            </a:r>
            <a:r>
              <a:rPr lang="en-US" dirty="0" err="1">
                <a:latin typeface="Bodoni MT Poster Compressed" panose="02070706080601050204" pitchFamily="18" charset="0"/>
              </a:rPr>
              <a:t>порозі</a:t>
            </a:r>
            <a:r>
              <a:rPr lang="en-US" dirty="0">
                <a:latin typeface="Bodoni MT Poster Compressed" panose="02070706080601050204" pitchFamily="18" charset="0"/>
              </a:rPr>
              <a:t> </a:t>
            </a:r>
            <a:r>
              <a:rPr lang="en-US" dirty="0" err="1">
                <a:latin typeface="Bodoni MT Poster Compressed" panose="02070706080601050204" pitchFamily="18" charset="0"/>
              </a:rPr>
              <a:t>нового</a:t>
            </a:r>
            <a:r>
              <a:rPr lang="en-US" dirty="0">
                <a:latin typeface="Bodoni MT Poster Compressed" panose="02070706080601050204" pitchFamily="18" charset="0"/>
              </a:rPr>
              <a:t> </a:t>
            </a:r>
            <a:r>
              <a:rPr lang="en-US" dirty="0" err="1">
                <a:latin typeface="Bodoni MT Poster Compressed" panose="02070706080601050204" pitchFamily="18" charset="0"/>
              </a:rPr>
              <a:t>життя</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Перш</a:t>
            </a:r>
            <a:r>
              <a:rPr lang="en-US" dirty="0">
                <a:latin typeface="Bodoni MT Poster Compressed" panose="02070706080601050204" pitchFamily="18" charset="0"/>
              </a:rPr>
              <a:t> </a:t>
            </a:r>
            <a:r>
              <a:rPr lang="en-US" dirty="0" err="1">
                <a:latin typeface="Bodoni MT Poster Compressed" panose="02070706080601050204" pitchFamily="18" charset="0"/>
              </a:rPr>
              <a:t>за</a:t>
            </a:r>
            <a:r>
              <a:rPr lang="en-US" dirty="0">
                <a:latin typeface="Bodoni MT Poster Compressed" panose="02070706080601050204" pitchFamily="18" charset="0"/>
              </a:rPr>
              <a:t> </a:t>
            </a:r>
            <a:r>
              <a:rPr lang="en-US" dirty="0" err="1">
                <a:latin typeface="Bodoni MT Poster Compressed" panose="02070706080601050204" pitchFamily="18" charset="0"/>
              </a:rPr>
              <a:t>все</a:t>
            </a:r>
            <a:r>
              <a:rPr lang="en-US" dirty="0">
                <a:latin typeface="Bodoni MT Poster Compressed" panose="02070706080601050204" pitchFamily="18" charset="0"/>
              </a:rPr>
              <a:t>: </a:t>
            </a:r>
            <a:r>
              <a:rPr lang="en-US" dirty="0" err="1">
                <a:latin typeface="Bodoni MT Poster Compressed" panose="02070706080601050204" pitchFamily="18" charset="0"/>
              </a:rPr>
              <a:t>цінуйте</a:t>
            </a:r>
            <a:r>
              <a:rPr lang="en-US" dirty="0">
                <a:latin typeface="Bodoni MT Poster Compressed" panose="02070706080601050204" pitchFamily="18" charset="0"/>
              </a:rPr>
              <a:t> </a:t>
            </a:r>
            <a:r>
              <a:rPr lang="en-US" dirty="0" err="1">
                <a:latin typeface="Bodoni MT Poster Compressed" panose="02070706080601050204" pitchFamily="18" charset="0"/>
              </a:rPr>
              <a:t>батька</a:t>
            </a:r>
            <a:r>
              <a:rPr lang="en-US" dirty="0">
                <a:latin typeface="Bodoni MT Poster Compressed" panose="02070706080601050204" pitchFamily="18" charset="0"/>
              </a:rPr>
              <a:t> й</a:t>
            </a:r>
            <a:r>
              <a:rPr lang="ru-RU" dirty="0">
                <a:latin typeface="Bodoni MT Poster Compressed" panose="02070706080601050204" pitchFamily="18" charset="0"/>
              </a:rPr>
              <a:t> </a:t>
            </a:r>
            <a:r>
              <a:rPr lang="en-US" dirty="0" err="1">
                <a:latin typeface="Bodoni MT Poster Compressed" panose="02070706080601050204" pitchFamily="18" charset="0"/>
              </a:rPr>
              <a:t>матір</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Не</a:t>
            </a:r>
            <a:r>
              <a:rPr lang="en-US" dirty="0">
                <a:latin typeface="Bodoni MT Poster Compressed" panose="02070706080601050204" pitchFamily="18" charset="0"/>
              </a:rPr>
              <a:t> </a:t>
            </a:r>
            <a:r>
              <a:rPr lang="en-US" dirty="0" err="1">
                <a:latin typeface="Bodoni MT Poster Compressed" panose="02070706080601050204" pitchFamily="18" charset="0"/>
              </a:rPr>
              <a:t>жалійте</a:t>
            </a:r>
            <a:r>
              <a:rPr lang="en-US" dirty="0">
                <a:latin typeface="Bodoni MT Poster Compressed" panose="02070706080601050204" pitchFamily="18" charset="0"/>
              </a:rPr>
              <a:t> </a:t>
            </a:r>
            <a:r>
              <a:rPr lang="en-US" dirty="0" err="1">
                <a:latin typeface="Bodoni MT Poster Compressed" panose="02070706080601050204" pitchFamily="18" charset="0"/>
              </a:rPr>
              <a:t>їм</a:t>
            </a:r>
            <a:r>
              <a:rPr lang="en-US" dirty="0">
                <a:latin typeface="Bodoni MT Poster Compressed" panose="02070706080601050204" pitchFamily="18" charset="0"/>
              </a:rPr>
              <a:t> </a:t>
            </a:r>
            <a:r>
              <a:rPr lang="en-US" dirty="0" err="1">
                <a:latin typeface="Bodoni MT Poster Compressed" panose="02070706080601050204" pitchFamily="18" charset="0"/>
              </a:rPr>
              <a:t>свого</a:t>
            </a:r>
            <a:r>
              <a:rPr lang="en-US" dirty="0">
                <a:latin typeface="Bodoni MT Poster Compressed" panose="02070706080601050204" pitchFamily="18" charset="0"/>
              </a:rPr>
              <a:t> </a:t>
            </a:r>
            <a:r>
              <a:rPr lang="en-US" dirty="0" err="1">
                <a:latin typeface="Bodoni MT Poster Compressed" panose="02070706080601050204" pitchFamily="18" charset="0"/>
              </a:rPr>
              <a:t>тепла</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Не</a:t>
            </a:r>
            <a:r>
              <a:rPr lang="en-US" dirty="0">
                <a:latin typeface="Bodoni MT Poster Compressed" panose="02070706080601050204" pitchFamily="18" charset="0"/>
              </a:rPr>
              <a:t> </a:t>
            </a:r>
            <a:r>
              <a:rPr lang="en-US" dirty="0" err="1">
                <a:latin typeface="Bodoni MT Poster Compressed" panose="02070706080601050204" pitchFamily="18" charset="0"/>
              </a:rPr>
              <a:t>робіть</a:t>
            </a:r>
            <a:r>
              <a:rPr lang="en-US" dirty="0">
                <a:latin typeface="Bodoni MT Poster Compressed" panose="02070706080601050204" pitchFamily="18" charset="0"/>
              </a:rPr>
              <a:t> </a:t>
            </a:r>
            <a:r>
              <a:rPr lang="en-US" dirty="0" err="1">
                <a:latin typeface="Bodoni MT Poster Compressed" panose="02070706080601050204" pitchFamily="18" charset="0"/>
              </a:rPr>
              <a:t>нікому</a:t>
            </a:r>
            <a:r>
              <a:rPr lang="en-US" dirty="0">
                <a:latin typeface="Bodoni MT Poster Compressed" panose="02070706080601050204" pitchFamily="18" charset="0"/>
              </a:rPr>
              <a:t> </a:t>
            </a:r>
            <a:r>
              <a:rPr lang="en-US" dirty="0" err="1">
                <a:latin typeface="Bodoni MT Poster Compressed" panose="02070706080601050204" pitchFamily="18" charset="0"/>
              </a:rPr>
              <a:t>зла</a:t>
            </a:r>
            <a:r>
              <a:rPr lang="en-US" dirty="0">
                <a:latin typeface="Bodoni MT Poster Compressed" panose="02070706080601050204" pitchFamily="18" charset="0"/>
              </a:rPr>
              <a:t> і </a:t>
            </a:r>
            <a:r>
              <a:rPr lang="en-US" dirty="0" err="1">
                <a:latin typeface="Bodoni MT Poster Compressed" panose="02070706080601050204" pitchFamily="18" charset="0"/>
              </a:rPr>
              <a:t>кривди</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За</a:t>
            </a:r>
            <a:r>
              <a:rPr lang="en-US" dirty="0">
                <a:latin typeface="Bodoni MT Poster Compressed" panose="02070706080601050204" pitchFamily="18" charset="0"/>
              </a:rPr>
              <a:t> </a:t>
            </a:r>
            <a:r>
              <a:rPr lang="en-US" dirty="0" err="1">
                <a:latin typeface="Bodoni MT Poster Compressed" panose="02070706080601050204" pitchFamily="18" charset="0"/>
              </a:rPr>
              <a:t>добро</a:t>
            </a:r>
            <a:r>
              <a:rPr lang="en-US" dirty="0">
                <a:latin typeface="Bodoni MT Poster Compressed" panose="02070706080601050204" pitchFamily="18" charset="0"/>
              </a:rPr>
              <a:t> </a:t>
            </a:r>
            <a:r>
              <a:rPr lang="en-US" dirty="0" err="1">
                <a:latin typeface="Bodoni MT Poster Compressed" panose="02070706080601050204" pitchFamily="18" charset="0"/>
              </a:rPr>
              <a:t>добром</a:t>
            </a:r>
            <a:r>
              <a:rPr lang="en-US" dirty="0">
                <a:latin typeface="Bodoni MT Poster Compressed" panose="02070706080601050204" pitchFamily="18" charset="0"/>
              </a:rPr>
              <a:t> </a:t>
            </a:r>
            <a:r>
              <a:rPr lang="en-US" dirty="0" err="1">
                <a:latin typeface="Bodoni MT Poster Compressed" panose="02070706080601050204" pitchFamily="18" charset="0"/>
              </a:rPr>
              <a:t>спішіть</a:t>
            </a:r>
            <a:r>
              <a:rPr lang="en-US" dirty="0">
                <a:latin typeface="Bodoni MT Poster Compressed" panose="02070706080601050204" pitchFamily="18" charset="0"/>
              </a:rPr>
              <a:t> </a:t>
            </a:r>
            <a:r>
              <a:rPr lang="en-US" dirty="0" err="1">
                <a:latin typeface="Bodoni MT Poster Compressed" panose="02070706080601050204" pitchFamily="18" charset="0"/>
              </a:rPr>
              <a:t>віддать</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Хай</a:t>
            </a:r>
            <a:r>
              <a:rPr lang="en-US" dirty="0">
                <a:latin typeface="Bodoni MT Poster Compressed" panose="02070706080601050204" pitchFamily="18" charset="0"/>
              </a:rPr>
              <a:t> </a:t>
            </a:r>
            <a:r>
              <a:rPr lang="en-US" dirty="0" err="1">
                <a:latin typeface="Bodoni MT Poster Compressed" panose="02070706080601050204" pitchFamily="18" charset="0"/>
              </a:rPr>
              <a:t>щастить</a:t>
            </a:r>
            <a:r>
              <a:rPr lang="en-US" dirty="0">
                <a:latin typeface="Bodoni MT Poster Compressed" panose="02070706080601050204" pitchFamily="18" charset="0"/>
              </a:rPr>
              <a:t> </a:t>
            </a:r>
            <a:r>
              <a:rPr lang="en-US" dirty="0" err="1">
                <a:latin typeface="Bodoni MT Poster Compressed" panose="02070706080601050204" pitchFamily="18" charset="0"/>
              </a:rPr>
              <a:t>вам</a:t>
            </a:r>
            <a:r>
              <a:rPr lang="en-US" dirty="0">
                <a:latin typeface="Bodoni MT Poster Compressed" panose="02070706080601050204" pitchFamily="18" charset="0"/>
              </a:rPr>
              <a:t> </a:t>
            </a:r>
            <a:r>
              <a:rPr lang="en-US" dirty="0" err="1">
                <a:latin typeface="Bodoni MT Poster Compressed" panose="02070706080601050204" pitchFamily="18" charset="0"/>
              </a:rPr>
              <a:t>завжди</a:t>
            </a:r>
            <a:r>
              <a:rPr lang="en-US" dirty="0">
                <a:latin typeface="Bodoni MT Poster Compressed" panose="02070706080601050204" pitchFamily="18" charset="0"/>
              </a:rPr>
              <a:t> і в </a:t>
            </a:r>
            <a:r>
              <a:rPr lang="en-US" dirty="0" err="1">
                <a:latin typeface="Bodoni MT Poster Compressed" panose="02070706080601050204" pitchFamily="18" charset="0"/>
              </a:rPr>
              <a:t>усьому</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Не</a:t>
            </a:r>
            <a:r>
              <a:rPr lang="en-US" dirty="0">
                <a:latin typeface="Bodoni MT Poster Compressed" panose="02070706080601050204" pitchFamily="18" charset="0"/>
              </a:rPr>
              <a:t> </a:t>
            </a:r>
            <a:r>
              <a:rPr lang="en-US" dirty="0" err="1">
                <a:latin typeface="Bodoni MT Poster Compressed" panose="02070706080601050204" pitchFamily="18" charset="0"/>
              </a:rPr>
              <a:t>зазнайте</a:t>
            </a:r>
            <a:r>
              <a:rPr lang="en-US" dirty="0">
                <a:latin typeface="Bodoni MT Poster Compressed" panose="02070706080601050204" pitchFamily="18" charset="0"/>
              </a:rPr>
              <a:t> </a:t>
            </a:r>
            <a:r>
              <a:rPr lang="en-US" dirty="0" err="1">
                <a:latin typeface="Bodoni MT Poster Compressed" panose="02070706080601050204" pitchFamily="18" charset="0"/>
              </a:rPr>
              <a:t>горя</a:t>
            </a:r>
            <a:r>
              <a:rPr lang="en-US" dirty="0">
                <a:latin typeface="Bodoni MT Poster Compressed" panose="02070706080601050204" pitchFamily="18" charset="0"/>
              </a:rPr>
              <a:t> і </a:t>
            </a:r>
            <a:r>
              <a:rPr lang="en-US" dirty="0" err="1">
                <a:latin typeface="Bodoni MT Poster Compressed" panose="02070706080601050204" pitchFamily="18" charset="0"/>
              </a:rPr>
              <a:t>біди</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err="1">
                <a:latin typeface="Bodoni MT Poster Compressed" panose="02070706080601050204" pitchFamily="18" charset="0"/>
              </a:rPr>
              <a:t>Майте</a:t>
            </a:r>
            <a:r>
              <a:rPr lang="en-US" dirty="0">
                <a:latin typeface="Bodoni MT Poster Compressed" panose="02070706080601050204" pitchFamily="18" charset="0"/>
              </a:rPr>
              <a:t> </a:t>
            </a:r>
            <a:r>
              <a:rPr lang="en-US" dirty="0" err="1">
                <a:latin typeface="Bodoni MT Poster Compressed" panose="02070706080601050204" pitchFamily="18" charset="0"/>
              </a:rPr>
              <a:t>друзів</a:t>
            </a:r>
            <a:r>
              <a:rPr lang="en-US" dirty="0">
                <a:latin typeface="Bodoni MT Poster Compressed" panose="02070706080601050204" pitchFamily="18" charset="0"/>
              </a:rPr>
              <a:t> </a:t>
            </a:r>
            <a:r>
              <a:rPr lang="en-US" dirty="0" err="1">
                <a:latin typeface="Bodoni MT Poster Compressed" panose="02070706080601050204" pitchFamily="18" charset="0"/>
              </a:rPr>
              <a:t>вірних</a:t>
            </a:r>
            <a:r>
              <a:rPr lang="en-US" dirty="0">
                <a:latin typeface="Bodoni MT Poster Compressed" panose="02070706080601050204" pitchFamily="18" charset="0"/>
              </a:rPr>
              <a:t> </a:t>
            </a:r>
            <a:r>
              <a:rPr lang="en-US" dirty="0" err="1">
                <a:latin typeface="Bodoni MT Poster Compressed" panose="02070706080601050204" pitchFamily="18" charset="0"/>
              </a:rPr>
              <a:t>на</a:t>
            </a:r>
            <a:r>
              <a:rPr lang="en-US" dirty="0">
                <a:latin typeface="Bodoni MT Poster Compressed" panose="02070706080601050204" pitchFamily="18" charset="0"/>
              </a:rPr>
              <a:t> </a:t>
            </a:r>
            <a:r>
              <a:rPr lang="en-US" dirty="0" err="1">
                <a:latin typeface="Bodoni MT Poster Compressed" panose="02070706080601050204" pitchFamily="18" charset="0"/>
              </a:rPr>
              <a:t>дорозі</a:t>
            </a:r>
            <a:r>
              <a:rPr lang="en-US" dirty="0">
                <a:latin typeface="Bodoni MT Poster Compressed" panose="02070706080601050204" pitchFamily="18" charset="0"/>
              </a:rPr>
              <a:t>,</a:t>
            </a:r>
            <a:br>
              <a:rPr lang="en-US" dirty="0">
                <a:latin typeface="Bodoni MT Poster Compressed" panose="02070706080601050204" pitchFamily="18" charset="0"/>
              </a:rPr>
            </a:br>
            <a:r>
              <a:rPr lang="en-US" dirty="0">
                <a:latin typeface="Bodoni MT Poster Compressed" panose="02070706080601050204" pitchFamily="18" charset="0"/>
              </a:rPr>
              <a:t>З </a:t>
            </a:r>
            <a:r>
              <a:rPr lang="en-US" dirty="0" err="1">
                <a:latin typeface="Bodoni MT Poster Compressed" panose="02070706080601050204" pitchFamily="18" charset="0"/>
              </a:rPr>
              <a:t>ними</a:t>
            </a:r>
            <a:r>
              <a:rPr lang="en-US" dirty="0">
                <a:latin typeface="Bodoni MT Poster Compressed" panose="02070706080601050204" pitchFamily="18" charset="0"/>
              </a:rPr>
              <a:t> </a:t>
            </a:r>
            <a:r>
              <a:rPr lang="en-US" dirty="0" err="1">
                <a:latin typeface="Bodoni MT Poster Compressed" panose="02070706080601050204" pitchFamily="18" charset="0"/>
              </a:rPr>
              <a:t>легше</a:t>
            </a:r>
            <a:r>
              <a:rPr lang="en-US" dirty="0">
                <a:latin typeface="Bodoni MT Poster Compressed" panose="02070706080601050204" pitchFamily="18" charset="0"/>
              </a:rPr>
              <a:t> </a:t>
            </a:r>
            <a:r>
              <a:rPr lang="en-US" dirty="0" err="1">
                <a:latin typeface="Bodoni MT Poster Compressed" panose="02070706080601050204" pitchFamily="18" charset="0"/>
              </a:rPr>
              <a:t>по</a:t>
            </a:r>
            <a:r>
              <a:rPr lang="en-US" dirty="0">
                <a:latin typeface="Bodoni MT Poster Compressed" panose="02070706080601050204" pitchFamily="18" charset="0"/>
              </a:rPr>
              <a:t> </a:t>
            </a:r>
            <a:r>
              <a:rPr lang="en-US" dirty="0" err="1">
                <a:latin typeface="Bodoni MT Poster Compressed" panose="02070706080601050204" pitchFamily="18" charset="0"/>
              </a:rPr>
              <a:t>житті</a:t>
            </a:r>
            <a:r>
              <a:rPr lang="en-US" dirty="0">
                <a:latin typeface="Bodoni MT Poster Compressed" panose="02070706080601050204" pitchFamily="18" charset="0"/>
              </a:rPr>
              <a:t> </a:t>
            </a:r>
            <a:r>
              <a:rPr lang="en-US" dirty="0" err="1">
                <a:latin typeface="Bodoni MT Poster Compressed" panose="02070706080601050204" pitchFamily="18" charset="0"/>
              </a:rPr>
              <a:t>іти</a:t>
            </a:r>
            <a:r>
              <a:rPr lang="en-US" dirty="0">
                <a:latin typeface="Bodoni MT Poster Compressed" panose="02070706080601050204" pitchFamily="18" charset="0"/>
              </a:rPr>
              <a:t>.</a:t>
            </a:r>
            <a:br>
              <a:rPr lang="en-US" dirty="0">
                <a:latin typeface="Bodoni MT Poster Compressed" panose="02070706080601050204" pitchFamily="18" charset="0"/>
              </a:rPr>
            </a:br>
            <a:endParaRPr lang="uk-UA" dirty="0">
              <a:latin typeface="sans-serif"/>
            </a:endParaRPr>
          </a:p>
        </p:txBody>
      </p:sp>
      <p:pic>
        <p:nvPicPr>
          <p:cNvPr id="6" name="Рисунок 5">
            <a:extLst>
              <a:ext uri="{FF2B5EF4-FFF2-40B4-BE49-F238E27FC236}">
                <a16:creationId xmlns:a16="http://schemas.microsoft.com/office/drawing/2014/main" id="{EA39FCA0-5768-479D-A452-E22135706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388" y="54610"/>
            <a:ext cx="2812626" cy="2109470"/>
          </a:xfrm>
          <a:prstGeom prst="rect">
            <a:avLst/>
          </a:prstGeom>
        </p:spPr>
      </p:pic>
      <p:pic>
        <p:nvPicPr>
          <p:cNvPr id="8" name="Рисунок 7">
            <a:extLst>
              <a:ext uri="{FF2B5EF4-FFF2-40B4-BE49-F238E27FC236}">
                <a16:creationId xmlns:a16="http://schemas.microsoft.com/office/drawing/2014/main" id="{128DEB2B-6090-4D41-A478-B97521DC1611}"/>
              </a:ext>
            </a:extLst>
          </p:cNvPr>
          <p:cNvPicPr>
            <a:picLocks noChangeAspect="1"/>
          </p:cNvPicPr>
          <p:nvPr/>
        </p:nvPicPr>
        <p:blipFill rotWithShape="1">
          <a:blip r:embed="rId4">
            <a:extLst>
              <a:ext uri="{28A0092B-C50C-407E-A947-70E740481C1C}">
                <a14:useLocalDpi xmlns:a14="http://schemas.microsoft.com/office/drawing/2010/main" val="0"/>
              </a:ext>
            </a:extLst>
          </a:blip>
          <a:srcRect t="31108"/>
          <a:stretch/>
        </p:blipFill>
        <p:spPr>
          <a:xfrm>
            <a:off x="5090160" y="54610"/>
            <a:ext cx="4089211" cy="2109470"/>
          </a:xfrm>
          <a:prstGeom prst="rect">
            <a:avLst/>
          </a:prstGeom>
        </p:spPr>
      </p:pic>
      <p:pic>
        <p:nvPicPr>
          <p:cNvPr id="12" name="Рисунок 11">
            <a:extLst>
              <a:ext uri="{FF2B5EF4-FFF2-40B4-BE49-F238E27FC236}">
                <a16:creationId xmlns:a16="http://schemas.microsoft.com/office/drawing/2014/main" id="{040EFF1C-DAC7-4025-AD16-802CB6DAE1B7}"/>
              </a:ext>
            </a:extLst>
          </p:cNvPr>
          <p:cNvPicPr>
            <a:picLocks noChangeAspect="1"/>
          </p:cNvPicPr>
          <p:nvPr/>
        </p:nvPicPr>
        <p:blipFill rotWithShape="1">
          <a:blip r:embed="rId5">
            <a:extLst>
              <a:ext uri="{28A0092B-C50C-407E-A947-70E740481C1C}">
                <a14:useLocalDpi xmlns:a14="http://schemas.microsoft.com/office/drawing/2010/main" val="0"/>
              </a:ext>
            </a:extLst>
          </a:blip>
          <a:srcRect t="27143"/>
          <a:stretch/>
        </p:blipFill>
        <p:spPr>
          <a:xfrm>
            <a:off x="7345681" y="2235200"/>
            <a:ext cx="4741333" cy="2590800"/>
          </a:xfrm>
          <a:prstGeom prst="rect">
            <a:avLst/>
          </a:prstGeom>
        </p:spPr>
      </p:pic>
      <p:pic>
        <p:nvPicPr>
          <p:cNvPr id="14" name="Рисунок 13">
            <a:extLst>
              <a:ext uri="{FF2B5EF4-FFF2-40B4-BE49-F238E27FC236}">
                <a16:creationId xmlns:a16="http://schemas.microsoft.com/office/drawing/2014/main" id="{2607BB4D-75D5-4912-AC8F-4DEFBA723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401" y="2235200"/>
            <a:ext cx="4399280" cy="4399280"/>
          </a:xfrm>
          <a:prstGeom prst="rect">
            <a:avLst/>
          </a:prstGeom>
        </p:spPr>
      </p:pic>
      <p:pic>
        <p:nvPicPr>
          <p:cNvPr id="16" name="Рисунок 15">
            <a:extLst>
              <a:ext uri="{FF2B5EF4-FFF2-40B4-BE49-F238E27FC236}">
                <a16:creationId xmlns:a16="http://schemas.microsoft.com/office/drawing/2014/main" id="{83954518-33C6-40EE-AD86-21D58DE23323}"/>
              </a:ext>
            </a:extLst>
          </p:cNvPr>
          <p:cNvPicPr>
            <a:picLocks noChangeAspect="1"/>
          </p:cNvPicPr>
          <p:nvPr/>
        </p:nvPicPr>
        <p:blipFill rotWithShape="1">
          <a:blip r:embed="rId7">
            <a:extLst>
              <a:ext uri="{28A0092B-C50C-407E-A947-70E740481C1C}">
                <a14:useLocalDpi xmlns:a14="http://schemas.microsoft.com/office/drawing/2010/main" val="0"/>
              </a:ext>
            </a:extLst>
          </a:blip>
          <a:srcRect t="6417"/>
          <a:stretch/>
        </p:blipFill>
        <p:spPr>
          <a:xfrm>
            <a:off x="9068859" y="4865222"/>
            <a:ext cx="3018155" cy="1886924"/>
          </a:xfrm>
          <a:prstGeom prst="rect">
            <a:avLst/>
          </a:prstGeom>
        </p:spPr>
      </p:pic>
      <p:pic>
        <p:nvPicPr>
          <p:cNvPr id="18" name="Рисунок 17">
            <a:extLst>
              <a:ext uri="{FF2B5EF4-FFF2-40B4-BE49-F238E27FC236}">
                <a16:creationId xmlns:a16="http://schemas.microsoft.com/office/drawing/2014/main" id="{24F962AE-F495-4347-9154-C8BECC00F4A2}"/>
              </a:ext>
            </a:extLst>
          </p:cNvPr>
          <p:cNvPicPr>
            <a:picLocks noChangeAspect="1"/>
          </p:cNvPicPr>
          <p:nvPr/>
        </p:nvPicPr>
        <p:blipFill rotWithShape="1">
          <a:blip r:embed="rId8">
            <a:extLst>
              <a:ext uri="{28A0092B-C50C-407E-A947-70E740481C1C}">
                <a14:useLocalDpi xmlns:a14="http://schemas.microsoft.com/office/drawing/2010/main" val="0"/>
              </a:ext>
            </a:extLst>
          </a:blip>
          <a:srcRect t="13833"/>
          <a:stretch/>
        </p:blipFill>
        <p:spPr>
          <a:xfrm>
            <a:off x="2648074" y="223520"/>
            <a:ext cx="2394577" cy="1547495"/>
          </a:xfrm>
          <a:prstGeom prst="rect">
            <a:avLst/>
          </a:prstGeom>
        </p:spPr>
      </p:pic>
      <p:pic>
        <p:nvPicPr>
          <p:cNvPr id="22" name="Рисунок 21">
            <a:extLst>
              <a:ext uri="{FF2B5EF4-FFF2-40B4-BE49-F238E27FC236}">
                <a16:creationId xmlns:a16="http://schemas.microsoft.com/office/drawing/2014/main" id="{FF5AD5FE-A38D-41C2-BEF8-5C18EA219893}"/>
              </a:ext>
            </a:extLst>
          </p:cNvPr>
          <p:cNvPicPr>
            <a:picLocks noChangeAspect="1"/>
          </p:cNvPicPr>
          <p:nvPr/>
        </p:nvPicPr>
        <p:blipFill rotWithShape="1">
          <a:blip r:embed="rId9">
            <a:extLst>
              <a:ext uri="{28A0092B-C50C-407E-A947-70E740481C1C}">
                <a14:useLocalDpi xmlns:a14="http://schemas.microsoft.com/office/drawing/2010/main" val="0"/>
              </a:ext>
            </a:extLst>
          </a:blip>
          <a:srcRect l="10000"/>
          <a:stretch/>
        </p:blipFill>
        <p:spPr>
          <a:xfrm>
            <a:off x="7345681" y="5069840"/>
            <a:ext cx="1623442" cy="1352868"/>
          </a:xfrm>
          <a:prstGeom prst="rect">
            <a:avLst/>
          </a:prstGeom>
        </p:spPr>
      </p:pic>
      <p:sp>
        <p:nvSpPr>
          <p:cNvPr id="23" name="TextBox 22">
            <a:extLst>
              <a:ext uri="{FF2B5EF4-FFF2-40B4-BE49-F238E27FC236}">
                <a16:creationId xmlns:a16="http://schemas.microsoft.com/office/drawing/2014/main" id="{5184A65E-BF2D-478E-8C93-2DAAA4C3CE97}"/>
              </a:ext>
            </a:extLst>
          </p:cNvPr>
          <p:cNvSpPr txBox="1"/>
          <p:nvPr/>
        </p:nvSpPr>
        <p:spPr>
          <a:xfrm>
            <a:off x="77499" y="6382814"/>
            <a:ext cx="2490919"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dirty="0"/>
              <a:t>Пр-42 </a:t>
            </a:r>
            <a:r>
              <a:rPr lang="uk-UA" dirty="0" err="1"/>
              <a:t>Черевко</a:t>
            </a:r>
            <a:r>
              <a:rPr lang="uk-UA" dirty="0"/>
              <a:t> І.І.</a:t>
            </a:r>
          </a:p>
        </p:txBody>
      </p:sp>
    </p:spTree>
    <p:custDataLst>
      <p:tags r:id="rId1"/>
    </p:custDataLst>
    <p:extLst>
      <p:ext uri="{BB962C8B-B14F-4D97-AF65-F5344CB8AC3E}">
        <p14:creationId xmlns:p14="http://schemas.microsoft.com/office/powerpoint/2010/main" val="1202782033"/>
      </p:ext>
    </p:extLst>
  </p:cSld>
  <p:clrMapOvr>
    <a:masterClrMapping/>
  </p:clrMapOvr>
  <mc:AlternateContent xmlns:mc="http://schemas.openxmlformats.org/markup-compatibility/2006">
    <mc:Choice xmlns:p14="http://schemas.microsoft.com/office/powerpoint/2010/main" Requires="p14">
      <p:transition spd="slow" p14:dur="2000" advTm="17313">
        <p:fade/>
      </p:transition>
    </mc:Choice>
    <mc:Fallback>
      <p:transition spd="slow" advTm="173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91FF110-1DF6-4E74-889D-40CFD89A00D7}"/>
              </a:ext>
            </a:extLst>
          </p:cNvPr>
          <p:cNvPicPr>
            <a:picLocks noChangeAspect="1"/>
          </p:cNvPicPr>
          <p:nvPr/>
        </p:nvPicPr>
        <p:blipFill rotWithShape="1">
          <a:blip r:embed="rId2">
            <a:extLst>
              <a:ext uri="{28A0092B-C50C-407E-A947-70E740481C1C}">
                <a14:useLocalDpi xmlns:a14="http://schemas.microsoft.com/office/drawing/2010/main" val="0"/>
              </a:ext>
            </a:extLst>
          </a:blip>
          <a:srcRect l="13526" t="15704" r="6165" b="11555"/>
          <a:stretch/>
        </p:blipFill>
        <p:spPr>
          <a:xfrm>
            <a:off x="7778010" y="182880"/>
            <a:ext cx="4090234" cy="2468880"/>
          </a:xfrm>
          <a:prstGeom prst="rect">
            <a:avLst/>
          </a:prstGeom>
        </p:spPr>
      </p:pic>
      <p:pic>
        <p:nvPicPr>
          <p:cNvPr id="7" name="Рисунок 6">
            <a:extLst>
              <a:ext uri="{FF2B5EF4-FFF2-40B4-BE49-F238E27FC236}">
                <a16:creationId xmlns:a16="http://schemas.microsoft.com/office/drawing/2014/main" id="{42011855-71C2-4E18-9254-3DB08C1E33CB}"/>
              </a:ext>
            </a:extLst>
          </p:cNvPr>
          <p:cNvPicPr>
            <a:picLocks noChangeAspect="1"/>
          </p:cNvPicPr>
          <p:nvPr/>
        </p:nvPicPr>
        <p:blipFill rotWithShape="1">
          <a:blip r:embed="rId3">
            <a:extLst>
              <a:ext uri="{28A0092B-C50C-407E-A947-70E740481C1C}">
                <a14:useLocalDpi xmlns:a14="http://schemas.microsoft.com/office/drawing/2010/main" val="0"/>
              </a:ext>
            </a:extLst>
          </a:blip>
          <a:srcRect l="15446" t="24296" r="11398" b="2073"/>
          <a:stretch/>
        </p:blipFill>
        <p:spPr>
          <a:xfrm>
            <a:off x="7778010" y="2763520"/>
            <a:ext cx="4014222" cy="2692400"/>
          </a:xfrm>
          <a:prstGeom prst="rect">
            <a:avLst/>
          </a:prstGeom>
        </p:spPr>
      </p:pic>
      <p:pic>
        <p:nvPicPr>
          <p:cNvPr id="9" name="Рисунок 8">
            <a:extLst>
              <a:ext uri="{FF2B5EF4-FFF2-40B4-BE49-F238E27FC236}">
                <a16:creationId xmlns:a16="http://schemas.microsoft.com/office/drawing/2014/main" id="{08F4E026-984D-4069-B5B7-3FA5D0B53C81}"/>
              </a:ext>
            </a:extLst>
          </p:cNvPr>
          <p:cNvPicPr>
            <a:picLocks noChangeAspect="1"/>
          </p:cNvPicPr>
          <p:nvPr/>
        </p:nvPicPr>
        <p:blipFill rotWithShape="1">
          <a:blip r:embed="rId4">
            <a:extLst>
              <a:ext uri="{28A0092B-C50C-407E-A947-70E740481C1C}">
                <a14:useLocalDpi xmlns:a14="http://schemas.microsoft.com/office/drawing/2010/main" val="0"/>
              </a:ext>
            </a:extLst>
          </a:blip>
          <a:srcRect l="13372" t="10519" r="15051" b="3852"/>
          <a:stretch/>
        </p:blipFill>
        <p:spPr>
          <a:xfrm>
            <a:off x="121920" y="111760"/>
            <a:ext cx="3251200" cy="2591991"/>
          </a:xfrm>
          <a:prstGeom prst="rect">
            <a:avLst/>
          </a:prstGeom>
        </p:spPr>
      </p:pic>
      <p:pic>
        <p:nvPicPr>
          <p:cNvPr id="11" name="Рисунок 10">
            <a:extLst>
              <a:ext uri="{FF2B5EF4-FFF2-40B4-BE49-F238E27FC236}">
                <a16:creationId xmlns:a16="http://schemas.microsoft.com/office/drawing/2014/main" id="{F5855849-DC2E-4727-BE2E-1AAA3FB5C2C3}"/>
              </a:ext>
            </a:extLst>
          </p:cNvPr>
          <p:cNvPicPr>
            <a:picLocks noChangeAspect="1"/>
          </p:cNvPicPr>
          <p:nvPr/>
        </p:nvPicPr>
        <p:blipFill rotWithShape="1">
          <a:blip r:embed="rId5">
            <a:extLst>
              <a:ext uri="{28A0092B-C50C-407E-A947-70E740481C1C}">
                <a14:useLocalDpi xmlns:a14="http://schemas.microsoft.com/office/drawing/2010/main" val="0"/>
              </a:ext>
            </a:extLst>
          </a:blip>
          <a:srcRect t="39990"/>
          <a:stretch/>
        </p:blipFill>
        <p:spPr>
          <a:xfrm>
            <a:off x="64344" y="4576846"/>
            <a:ext cx="4836160" cy="2176621"/>
          </a:xfrm>
          <a:prstGeom prst="rect">
            <a:avLst/>
          </a:prstGeom>
        </p:spPr>
      </p:pic>
      <p:pic>
        <p:nvPicPr>
          <p:cNvPr id="13" name="Рисунок 12">
            <a:extLst>
              <a:ext uri="{FF2B5EF4-FFF2-40B4-BE49-F238E27FC236}">
                <a16:creationId xmlns:a16="http://schemas.microsoft.com/office/drawing/2014/main" id="{682AF048-8DE2-4A03-8803-A09937CE8C94}"/>
              </a:ext>
            </a:extLst>
          </p:cNvPr>
          <p:cNvPicPr>
            <a:picLocks noChangeAspect="1"/>
          </p:cNvPicPr>
          <p:nvPr/>
        </p:nvPicPr>
        <p:blipFill rotWithShape="1">
          <a:blip r:embed="rId6">
            <a:extLst>
              <a:ext uri="{28A0092B-C50C-407E-A947-70E740481C1C}">
                <a14:useLocalDpi xmlns:a14="http://schemas.microsoft.com/office/drawing/2010/main" val="0"/>
              </a:ext>
            </a:extLst>
          </a:blip>
          <a:srcRect t="20444" r="12000" b="15259"/>
          <a:stretch/>
        </p:blipFill>
        <p:spPr>
          <a:xfrm>
            <a:off x="121920" y="2763520"/>
            <a:ext cx="3169920" cy="1737052"/>
          </a:xfrm>
          <a:prstGeom prst="rect">
            <a:avLst/>
          </a:prstGeom>
        </p:spPr>
      </p:pic>
      <p:sp>
        <p:nvSpPr>
          <p:cNvPr id="14" name="TextBox 13">
            <a:extLst>
              <a:ext uri="{FF2B5EF4-FFF2-40B4-BE49-F238E27FC236}">
                <a16:creationId xmlns:a16="http://schemas.microsoft.com/office/drawing/2014/main" id="{18FA9B67-4FC6-4E96-9E56-27387FA29F9E}"/>
              </a:ext>
            </a:extLst>
          </p:cNvPr>
          <p:cNvSpPr txBox="1"/>
          <p:nvPr/>
        </p:nvSpPr>
        <p:spPr>
          <a:xfrm>
            <a:off x="3508574" y="182880"/>
            <a:ext cx="4113662" cy="255454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sz="2000" dirty="0"/>
              <a:t>Милі і дорогі наші випускники! Вітаємо вас із закінченням коледжу! Бажаємо всім рівних доріг і попутного вітру! </a:t>
            </a:r>
          </a:p>
          <a:p>
            <a:r>
              <a:rPr lang="uk-UA" sz="2000" dirty="0"/>
              <a:t>Нехай у вашому житті буде багато добра, нехай завжди буде в серці любов, а поруч ідуть друзі, які підтримають і допоможуть! </a:t>
            </a:r>
          </a:p>
        </p:txBody>
      </p:sp>
      <p:sp>
        <p:nvSpPr>
          <p:cNvPr id="15" name="TextBox 14">
            <a:extLst>
              <a:ext uri="{FF2B5EF4-FFF2-40B4-BE49-F238E27FC236}">
                <a16:creationId xmlns:a16="http://schemas.microsoft.com/office/drawing/2014/main" id="{CAB31028-229F-4462-88E6-CA73E5637387}"/>
              </a:ext>
            </a:extLst>
          </p:cNvPr>
          <p:cNvSpPr txBox="1"/>
          <p:nvPr/>
        </p:nvSpPr>
        <p:spPr>
          <a:xfrm>
            <a:off x="4964847" y="2984569"/>
            <a:ext cx="2684476" cy="317009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sz="2000" dirty="0"/>
              <a:t>Нехай усі ваші заповітні мрії </a:t>
            </a:r>
            <a:r>
              <a:rPr lang="uk-UA" sz="2000" dirty="0" err="1"/>
              <a:t>збудуться</a:t>
            </a:r>
            <a:r>
              <a:rPr lang="uk-UA" sz="2000" dirty="0"/>
              <a:t> найкращим чином, і ви зі стійкістю, мужністю і терпінням переможете всі неприємності і подолаєте всі перепони!</a:t>
            </a:r>
          </a:p>
        </p:txBody>
      </p:sp>
      <p:pic>
        <p:nvPicPr>
          <p:cNvPr id="17" name="Рисунок 16">
            <a:extLst>
              <a:ext uri="{FF2B5EF4-FFF2-40B4-BE49-F238E27FC236}">
                <a16:creationId xmlns:a16="http://schemas.microsoft.com/office/drawing/2014/main" id="{3AA8D5CB-D379-46AA-8AF9-171FDF56B5FF}"/>
              </a:ext>
            </a:extLst>
          </p:cNvPr>
          <p:cNvPicPr>
            <a:picLocks noChangeAspect="1"/>
          </p:cNvPicPr>
          <p:nvPr/>
        </p:nvPicPr>
        <p:blipFill rotWithShape="1">
          <a:blip r:embed="rId7">
            <a:extLst>
              <a:ext uri="{28A0092B-C50C-407E-A947-70E740481C1C}">
                <a14:useLocalDpi xmlns:a14="http://schemas.microsoft.com/office/drawing/2010/main" val="0"/>
              </a:ext>
            </a:extLst>
          </a:blip>
          <a:srcRect l="9989" t="21630" r="13641" b="11704"/>
          <a:stretch/>
        </p:blipFill>
        <p:spPr>
          <a:xfrm>
            <a:off x="3542891" y="2849425"/>
            <a:ext cx="1293269" cy="1694100"/>
          </a:xfrm>
          <a:prstGeom prst="rect">
            <a:avLst/>
          </a:prstGeom>
        </p:spPr>
      </p:pic>
      <p:pic>
        <p:nvPicPr>
          <p:cNvPr id="19" name="Рисунок 18">
            <a:extLst>
              <a:ext uri="{FF2B5EF4-FFF2-40B4-BE49-F238E27FC236}">
                <a16:creationId xmlns:a16="http://schemas.microsoft.com/office/drawing/2014/main" id="{C5A7D215-7A81-4D68-8536-AEAADB93D17D}"/>
              </a:ext>
            </a:extLst>
          </p:cNvPr>
          <p:cNvPicPr>
            <a:picLocks noChangeAspect="1"/>
          </p:cNvPicPr>
          <p:nvPr/>
        </p:nvPicPr>
        <p:blipFill rotWithShape="1">
          <a:blip r:embed="rId8">
            <a:extLst>
              <a:ext uri="{28A0092B-C50C-407E-A947-70E740481C1C}">
                <a14:useLocalDpi xmlns:a14="http://schemas.microsoft.com/office/drawing/2010/main" val="0"/>
              </a:ext>
            </a:extLst>
          </a:blip>
          <a:srcRect l="9582" t="22567" r="4687" b="15221"/>
          <a:stretch/>
        </p:blipFill>
        <p:spPr>
          <a:xfrm>
            <a:off x="9332490" y="5485343"/>
            <a:ext cx="2768111" cy="1338649"/>
          </a:xfrm>
          <a:prstGeom prst="rect">
            <a:avLst/>
          </a:prstGeom>
        </p:spPr>
      </p:pic>
      <p:pic>
        <p:nvPicPr>
          <p:cNvPr id="3" name="Рисунок 2">
            <a:extLst>
              <a:ext uri="{FF2B5EF4-FFF2-40B4-BE49-F238E27FC236}">
                <a16:creationId xmlns:a16="http://schemas.microsoft.com/office/drawing/2014/main" id="{09EC60E7-5843-4289-84B5-1C7656F3E36A}"/>
              </a:ext>
            </a:extLst>
          </p:cNvPr>
          <p:cNvPicPr>
            <a:picLocks noChangeAspect="1"/>
          </p:cNvPicPr>
          <p:nvPr/>
        </p:nvPicPr>
        <p:blipFill rotWithShape="1">
          <a:blip r:embed="rId9">
            <a:extLst>
              <a:ext uri="{28A0092B-C50C-407E-A947-70E740481C1C}">
                <a14:useLocalDpi xmlns:a14="http://schemas.microsoft.com/office/drawing/2010/main" val="0"/>
              </a:ext>
            </a:extLst>
          </a:blip>
          <a:srcRect t="24796" b="18128"/>
          <a:stretch/>
        </p:blipFill>
        <p:spPr>
          <a:xfrm>
            <a:off x="7778010" y="5514588"/>
            <a:ext cx="1472194" cy="1260897"/>
          </a:xfrm>
          <a:prstGeom prst="rect">
            <a:avLst/>
          </a:prstGeom>
        </p:spPr>
      </p:pic>
      <p:sp>
        <p:nvSpPr>
          <p:cNvPr id="4" name="TextBox 3">
            <a:extLst>
              <a:ext uri="{FF2B5EF4-FFF2-40B4-BE49-F238E27FC236}">
                <a16:creationId xmlns:a16="http://schemas.microsoft.com/office/drawing/2014/main" id="{6C22332D-2375-488D-9DDE-3D8A0744D2E8}"/>
              </a:ext>
            </a:extLst>
          </p:cNvPr>
          <p:cNvSpPr txBox="1"/>
          <p:nvPr/>
        </p:nvSpPr>
        <p:spPr>
          <a:xfrm>
            <a:off x="5314282" y="6346130"/>
            <a:ext cx="1563435" cy="400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sz="2000" dirty="0" err="1"/>
              <a:t>Бігар</a:t>
            </a:r>
            <a:r>
              <a:rPr lang="uk-UA" sz="2000" dirty="0"/>
              <a:t> Н.М</a:t>
            </a:r>
          </a:p>
        </p:txBody>
      </p:sp>
    </p:spTree>
    <p:extLst>
      <p:ext uri="{BB962C8B-B14F-4D97-AF65-F5344CB8AC3E}">
        <p14:creationId xmlns:p14="http://schemas.microsoft.com/office/powerpoint/2010/main" val="1934009092"/>
      </p:ext>
    </p:extLst>
  </p:cSld>
  <p:clrMapOvr>
    <a:masterClrMapping/>
  </p:clrMapOvr>
  <mc:AlternateContent xmlns:mc="http://schemas.openxmlformats.org/markup-compatibility/2006">
    <mc:Choice xmlns:p14="http://schemas.microsoft.com/office/powerpoint/2010/main" Requires="p14">
      <p:transition spd="slow" p14:dur="2000" advTm="20084">
        <p:fade/>
      </p:transition>
    </mc:Choice>
    <mc:Fallback>
      <p:transition spd="slow" advTm="2008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B4CF999-24BE-4630-AF86-C64E95346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2" y="577516"/>
            <a:ext cx="6716295" cy="5037221"/>
          </a:xfrm>
          <a:prstGeom prst="rect">
            <a:avLst/>
          </a:prstGeom>
        </p:spPr>
      </p:pic>
      <p:sp>
        <p:nvSpPr>
          <p:cNvPr id="6" name="TextBox 5">
            <a:extLst>
              <a:ext uri="{FF2B5EF4-FFF2-40B4-BE49-F238E27FC236}">
                <a16:creationId xmlns:a16="http://schemas.microsoft.com/office/drawing/2014/main" id="{D19E37FD-8B0C-4C91-8252-38120E8BDE90}"/>
              </a:ext>
            </a:extLst>
          </p:cNvPr>
          <p:cNvSpPr txBox="1"/>
          <p:nvPr/>
        </p:nvSpPr>
        <p:spPr>
          <a:xfrm>
            <a:off x="7503736" y="649302"/>
            <a:ext cx="4064422" cy="48936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uk-UA" sz="2400" dirty="0">
                <a:solidFill>
                  <a:schemeClr val="bg1"/>
                </a:solidFill>
              </a:rPr>
              <a:t>Сьогодні можна привітати наших випускників із закінченням ПГКДВНЗ «УжНУ» Багато всього пройдено разом, і кожен тепер піде своїм шляхом. Але ці роки залишаться в серці на все життя, як найяскравіші, наповнені враженнями і подіями, дружбою і єдністю. Бажаємо вам великих досягнень і задоволення, щастя і достатку!</a:t>
            </a:r>
          </a:p>
        </p:txBody>
      </p:sp>
      <p:sp>
        <p:nvSpPr>
          <p:cNvPr id="7" name="TextBox 6">
            <a:extLst>
              <a:ext uri="{FF2B5EF4-FFF2-40B4-BE49-F238E27FC236}">
                <a16:creationId xmlns:a16="http://schemas.microsoft.com/office/drawing/2014/main" id="{CF0DEB94-DA0C-49A3-BF31-C983CED2EAB0}"/>
              </a:ext>
            </a:extLst>
          </p:cNvPr>
          <p:cNvSpPr txBox="1"/>
          <p:nvPr/>
        </p:nvSpPr>
        <p:spPr>
          <a:xfrm>
            <a:off x="9869863" y="6297105"/>
            <a:ext cx="2187019" cy="4616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uk-UA" sz="2400" dirty="0" err="1">
                <a:solidFill>
                  <a:schemeClr val="bg1"/>
                </a:solidFill>
              </a:rPr>
              <a:t>БІлей</a:t>
            </a:r>
            <a:r>
              <a:rPr lang="uk-UA" sz="2400" dirty="0">
                <a:solidFill>
                  <a:schemeClr val="bg1"/>
                </a:solidFill>
              </a:rPr>
              <a:t> Н.М. </a:t>
            </a:r>
          </a:p>
        </p:txBody>
      </p:sp>
    </p:spTree>
    <p:custDataLst>
      <p:tags r:id="rId1"/>
    </p:custDataLst>
    <p:extLst>
      <p:ext uri="{BB962C8B-B14F-4D97-AF65-F5344CB8AC3E}">
        <p14:creationId xmlns:p14="http://schemas.microsoft.com/office/powerpoint/2010/main" val="1485998863"/>
      </p:ext>
    </p:extLst>
  </p:cSld>
  <p:clrMapOvr>
    <a:masterClrMapping/>
  </p:clrMapOvr>
  <mc:AlternateContent xmlns:mc="http://schemas.openxmlformats.org/markup-compatibility/2006">
    <mc:Choice xmlns:p14="http://schemas.microsoft.com/office/powerpoint/2010/main" Requires="p14">
      <p:transition spd="slow" p14:dur="2000" advTm="15640">
        <p:fade/>
      </p:transition>
    </mc:Choice>
    <mc:Fallback>
      <p:transition spd="slow" advTm="15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1.1|4|21.4|30.4|25.8"/>
</p:tagLst>
</file>

<file path=ppt/tags/tag3.xml><?xml version="1.0" encoding="utf-8"?>
<p:tagLst xmlns:a="http://schemas.openxmlformats.org/drawingml/2006/main" xmlns:r="http://schemas.openxmlformats.org/officeDocument/2006/relationships" xmlns:p="http://schemas.openxmlformats.org/presentationml/2006/main">
  <p:tag name="TIMING" val="|0.4|14.6|20.2|14.8|19.5"/>
</p:tagLst>
</file>

<file path=ppt/tags/tag4.xml><?xml version="1.0" encoding="utf-8"?>
<p:tagLst xmlns:a="http://schemas.openxmlformats.org/drawingml/2006/main" xmlns:r="http://schemas.openxmlformats.org/officeDocument/2006/relationships" xmlns:p="http://schemas.openxmlformats.org/presentationml/2006/main">
  <p:tag name="TIMING" val="|1.5|10.5|13|21"/>
</p:tagLst>
</file>

<file path=ppt/tags/tag5.xml><?xml version="1.0" encoding="utf-8"?>
<p:tagLst xmlns:a="http://schemas.openxmlformats.org/drawingml/2006/main" xmlns:r="http://schemas.openxmlformats.org/officeDocument/2006/relationships" xmlns:p="http://schemas.openxmlformats.org/presentationml/2006/main">
  <p:tag name="TIMING" val="|0.2|14.6"/>
</p:tagLst>
</file>

<file path=ppt/tags/tag6.xml><?xml version="1.0" encoding="utf-8"?>
<p:tagLst xmlns:a="http://schemas.openxmlformats.org/drawingml/2006/main" xmlns:r="http://schemas.openxmlformats.org/officeDocument/2006/relationships" xmlns:p="http://schemas.openxmlformats.org/presentationml/2006/main">
  <p:tag name="TIMING" val="|16.1"/>
</p:tagLst>
</file>

<file path=ppt/tags/tag7.xml><?xml version="1.0" encoding="utf-8"?>
<p:tagLst xmlns:a="http://schemas.openxmlformats.org/drawingml/2006/main" xmlns:r="http://schemas.openxmlformats.org/officeDocument/2006/relationships" xmlns:p="http://schemas.openxmlformats.org/presentationml/2006/main">
  <p:tag name="TIMING" val="|14.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830</Words>
  <Application>Microsoft Office PowerPoint</Application>
  <PresentationFormat>Широкоэкранный</PresentationFormat>
  <Paragraphs>34</Paragraphs>
  <Slides>10</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Bodoni MT Poster Compressed</vt:lpstr>
      <vt:lpstr>Calibri</vt:lpstr>
      <vt:lpstr>Calibri Light</vt:lpstr>
      <vt:lpstr>sans-serif</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94</cp:revision>
  <dcterms:created xsi:type="dcterms:W3CDTF">2020-07-02T13:37:07Z</dcterms:created>
  <dcterms:modified xsi:type="dcterms:W3CDTF">2020-07-02T18:10:28Z</dcterms:modified>
</cp:coreProperties>
</file>